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63" r:id="rId4"/>
  </p:sldMasterIdLst>
  <p:notesMasterIdLst>
    <p:notesMasterId r:id="rId6"/>
  </p:notesMasterIdLst>
  <p:sldIdLst>
    <p:sldId id="256" r:id="rId5"/>
    <p:sldId id="257" r:id="rId7"/>
    <p:sldId id="263" r:id="rId8"/>
    <p:sldId id="264" r:id="rId9"/>
    <p:sldId id="265" r:id="rId10"/>
    <p:sldId id="259" r:id="rId11"/>
    <p:sldId id="266" r:id="rId12"/>
    <p:sldId id="267" r:id="rId13"/>
    <p:sldId id="260" r:id="rId14"/>
    <p:sldId id="272" r:id="rId15"/>
    <p:sldId id="261" r:id="rId16"/>
    <p:sldId id="270" r:id="rId17"/>
    <p:sldId id="269" r:id="rId18"/>
    <p:sldId id="262" r:id="rId19"/>
    <p:sldId id="273" r:id="rId20"/>
    <p:sldId id="274" r:id="rId21"/>
    <p:sldId id="275" r:id="rId22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7" userDrawn="1">
          <p15:clr>
            <a:srgbClr val="A4A3A4"/>
          </p15:clr>
        </p15:guide>
        <p15:guide id="2" pos="381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81" d="100"/>
          <a:sy n="81" d="100"/>
        </p:scale>
        <p:origin x="114" y="720"/>
      </p:cViewPr>
      <p:guideLst>
        <p:guide orient="horz" pos="2197"/>
        <p:guide pos="381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6" Type="http://schemas.openxmlformats.org/officeDocument/2006/relationships/tags" Target="tags/tag25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9CC26D-DF7B-4A4C-A5D6-E87BC9BCB77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A28348-A87B-42AC-AFA9-9178344A392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/>
              <a:t>更多免费课件，关注公众号：生产安全管理网。</a:t>
            </a:r>
            <a:endParaRPr lang="zh-CN" altLang="en-US" sz="1800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A28348-A87B-42AC-AFA9-9178344A39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/>
              <a:t>更多免费课件，关注公众号：生产安全管理网。</a:t>
            </a:r>
            <a:endParaRPr lang="zh-CN" altLang="en-US" sz="1800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A28348-A87B-42AC-AFA9-9178344A39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/>
              <a:t>更多免费课件，关注公众号：生产安全管理网。</a:t>
            </a:r>
            <a:endParaRPr lang="zh-CN" altLang="en-US" sz="1800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A28348-A87B-42AC-AFA9-9178344A39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/>
              <a:t>更多免费课件，关注公众号：生产安全管理网。</a:t>
            </a:r>
            <a:endParaRPr lang="zh-CN" altLang="en-US" sz="1800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A28348-A87B-42AC-AFA9-9178344A39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tags" Target="../tags/tag5.xml"/><Relationship Id="rId8" Type="http://schemas.openxmlformats.org/officeDocument/2006/relationships/image" Target="../media/image3.png"/><Relationship Id="rId7" Type="http://schemas.openxmlformats.org/officeDocument/2006/relationships/tags" Target="../tags/tag4.xml"/><Relationship Id="rId6" Type="http://schemas.openxmlformats.org/officeDocument/2006/relationships/image" Target="../media/image2.png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1.jpeg"/><Relationship Id="rId2" Type="http://schemas.openxmlformats.org/officeDocument/2006/relationships/tags" Target="../tags/tag1.xml"/><Relationship Id="rId17" Type="http://schemas.openxmlformats.org/officeDocument/2006/relationships/tags" Target="../tags/tag12.xml"/><Relationship Id="rId16" Type="http://schemas.openxmlformats.org/officeDocument/2006/relationships/image" Target="../media/image4.png"/><Relationship Id="rId15" Type="http://schemas.openxmlformats.org/officeDocument/2006/relationships/tags" Target="../tags/tag11.xml"/><Relationship Id="rId14" Type="http://schemas.openxmlformats.org/officeDocument/2006/relationships/tags" Target="../tags/tag10.xml"/><Relationship Id="rId13" Type="http://schemas.openxmlformats.org/officeDocument/2006/relationships/tags" Target="../tags/tag9.xml"/><Relationship Id="rId12" Type="http://schemas.openxmlformats.org/officeDocument/2006/relationships/tags" Target="../tags/tag8.xml"/><Relationship Id="rId11" Type="http://schemas.openxmlformats.org/officeDocument/2006/relationships/tags" Target="../tags/tag7.xml"/><Relationship Id="rId10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tags" Target="../tags/tag16.xml"/><Relationship Id="rId7" Type="http://schemas.openxmlformats.org/officeDocument/2006/relationships/image" Target="../media/image7.png"/><Relationship Id="rId6" Type="http://schemas.openxmlformats.org/officeDocument/2006/relationships/tags" Target="../tags/tag15.xml"/><Relationship Id="rId5" Type="http://schemas.openxmlformats.org/officeDocument/2006/relationships/image" Target="../media/image6.png"/><Relationship Id="rId4" Type="http://schemas.openxmlformats.org/officeDocument/2006/relationships/tags" Target="../tags/tag14.xml"/><Relationship Id="rId3" Type="http://schemas.openxmlformats.org/officeDocument/2006/relationships/image" Target="../media/image5.jpeg"/><Relationship Id="rId2" Type="http://schemas.openxmlformats.org/officeDocument/2006/relationships/tags" Target="../tags/tag13.xml"/><Relationship Id="rId11" Type="http://schemas.openxmlformats.org/officeDocument/2006/relationships/image" Target="../media/image9.png"/><Relationship Id="rId10" Type="http://schemas.openxmlformats.org/officeDocument/2006/relationships/tags" Target="../tags/tag17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-10160" y="-3175"/>
            <a:ext cx="12202160" cy="6885940"/>
            <a:chOff x="-16" y="-5"/>
            <a:chExt cx="19216" cy="10844"/>
          </a:xfrm>
        </p:grpSpPr>
        <p:pic>
          <p:nvPicPr>
            <p:cNvPr id="8" name="图片 7" descr="封底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 cstate="screen"/>
            <a:srcRect/>
            <a:stretch>
              <a:fillRect/>
            </a:stretch>
          </p:blipFill>
          <p:spPr>
            <a:xfrm>
              <a:off x="0" y="0"/>
              <a:ext cx="19200" cy="10828"/>
            </a:xfrm>
            <a:prstGeom prst="rect">
              <a:avLst/>
            </a:prstGeom>
          </p:spPr>
        </p:pic>
        <p:sp>
          <p:nvSpPr>
            <p:cNvPr id="9" name="矩形 8"/>
            <p:cNvSpPr/>
            <p:nvPr>
              <p:custDataLst>
                <p:tags r:id="rId4"/>
              </p:custDataLst>
            </p:nvPr>
          </p:nvSpPr>
          <p:spPr>
            <a:xfrm>
              <a:off x="167" y="222"/>
              <a:ext cx="18866" cy="103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" name="图片 9" descr="丝带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 cstate="screen"/>
            <a:srcRect/>
            <a:stretch>
              <a:fillRect/>
            </a:stretch>
          </p:blipFill>
          <p:spPr>
            <a:xfrm>
              <a:off x="0" y="7955"/>
              <a:ext cx="19200" cy="2884"/>
            </a:xfrm>
            <a:prstGeom prst="rect">
              <a:avLst/>
            </a:prstGeom>
          </p:spPr>
        </p:pic>
        <p:pic>
          <p:nvPicPr>
            <p:cNvPr id="11" name="图片 10" descr="前景素材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 cstate="screen"/>
            <a:srcRect/>
            <a:stretch>
              <a:fillRect/>
            </a:stretch>
          </p:blipFill>
          <p:spPr>
            <a:xfrm>
              <a:off x="-16" y="-5"/>
              <a:ext cx="5192" cy="1349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 userDrawn="1"/>
        </p:nvGrpSpPr>
        <p:grpSpPr>
          <a:xfrm>
            <a:off x="4202430" y="301625"/>
            <a:ext cx="3820160" cy="359410"/>
            <a:chOff x="6618" y="475"/>
            <a:chExt cx="6016" cy="566"/>
          </a:xfrm>
        </p:grpSpPr>
        <p:grpSp>
          <p:nvGrpSpPr>
            <p:cNvPr id="36" name="组合 35"/>
            <p:cNvGrpSpPr/>
            <p:nvPr userDrawn="1"/>
          </p:nvGrpSpPr>
          <p:grpSpPr>
            <a:xfrm>
              <a:off x="6618" y="666"/>
              <a:ext cx="6016" cy="184"/>
              <a:chOff x="6618" y="665"/>
              <a:chExt cx="6016" cy="184"/>
            </a:xfrm>
          </p:grpSpPr>
          <p:grpSp>
            <p:nvGrpSpPr>
              <p:cNvPr id="35" name="组合 34"/>
              <p:cNvGrpSpPr/>
              <p:nvPr/>
            </p:nvGrpSpPr>
            <p:grpSpPr>
              <a:xfrm>
                <a:off x="6618" y="665"/>
                <a:ext cx="783" cy="184"/>
                <a:chOff x="6634" y="680"/>
                <a:chExt cx="783" cy="184"/>
              </a:xfrm>
            </p:grpSpPr>
            <p:sp>
              <p:nvSpPr>
                <p:cNvPr id="13" name="任意多边形 12"/>
                <p:cNvSpPr/>
                <p:nvPr>
                  <p:custDataLst>
                    <p:tags r:id="rId9"/>
                  </p:custDataLst>
                </p:nvPr>
              </p:nvSpPr>
              <p:spPr>
                <a:xfrm flipV="1">
                  <a:off x="6634" y="680"/>
                  <a:ext cx="783" cy="25"/>
                </a:xfrm>
                <a:custGeom>
                  <a:avLst/>
                  <a:gdLst>
                    <a:gd name="adj" fmla="val 142874"/>
                    <a:gd name="maxAdj" fmla="*/ 100000 w ss"/>
                    <a:gd name="a" fmla="pin 0 adj maxAdj"/>
                    <a:gd name="x1" fmla="*/ ss a 200000"/>
                    <a:gd name="x2" fmla="*/ ss a 100000"/>
                    <a:gd name="x6" fmla="+- r 0 x1"/>
                    <a:gd name="x5" fmla="+- r 0 x2"/>
                    <a:gd name="x3" fmla="*/ x5 1 2"/>
                    <a:gd name="x4" fmla="+- r 0 x3"/>
                    <a:gd name="il" fmla="*/ wd2 a maxAdj"/>
                    <a:gd name="q1" fmla="*/ 5 a maxAdj"/>
                    <a:gd name="q2" fmla="+/ 1 q1 12"/>
                    <a:gd name="il-1" fmla="*/ q2 w 1"/>
                    <a:gd name="it" fmla="*/ q2 h 1"/>
                    <a:gd name="ir" fmla="+- r 0 il-1"/>
                    <a:gd name="ib" fmla="+- b 0 it"/>
                    <a:gd name="q3" fmla="*/ h hc x2"/>
                    <a:gd name="y1" fmla="pin 0 q3 h"/>
                    <a:gd name="y2" fmla="+- b 0 y1"/>
                  </a:gdLst>
                  <a:ahLst/>
                  <a:cxnLst>
                    <a:cxn ang="3">
                      <a:pos x="hc" y="y2"/>
                    </a:cxn>
                    <a:cxn ang="3">
                      <a:pos x="x4" y="t"/>
                    </a:cxn>
                    <a:cxn ang="0">
                      <a:pos x="x6" y="vc"/>
                    </a:cxn>
                    <a:cxn ang="cd4">
                      <a:pos x="x3" y="b"/>
                    </a:cxn>
                    <a:cxn ang="cd4">
                      <a:pos x="hc" y="y1"/>
                    </a:cxn>
                    <a:cxn ang="cd2">
                      <a:pos x="x1" y="vc"/>
                    </a:cxn>
                  </a:cxnLst>
                  <a:rect l="l" t="t" r="r" b="b"/>
                  <a:pathLst>
                    <a:path w="2000" h="85">
                      <a:moveTo>
                        <a:pt x="121" y="0"/>
                      </a:moveTo>
                      <a:lnTo>
                        <a:pt x="2000" y="0"/>
                      </a:lnTo>
                      <a:lnTo>
                        <a:pt x="2000" y="85"/>
                      </a:lnTo>
                      <a:lnTo>
                        <a:pt x="0" y="85"/>
                      </a:lnTo>
                      <a:lnTo>
                        <a:pt x="121" y="0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lumMod val="75000"/>
                  </a:schemeClr>
                </a:lnRef>
                <a:fillRef idx="1">
                  <a:schemeClr val="accent1"/>
                </a:fillRef>
                <a:effectRef idx="0">
                  <a:srgbClr val="FFFFFF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" name="任意多边形 13"/>
                <p:cNvSpPr/>
                <p:nvPr>
                  <p:custDataLst>
                    <p:tags r:id="rId10"/>
                  </p:custDataLst>
                </p:nvPr>
              </p:nvSpPr>
              <p:spPr>
                <a:xfrm flipV="1">
                  <a:off x="6712" y="760"/>
                  <a:ext cx="705" cy="25"/>
                </a:xfrm>
                <a:custGeom>
                  <a:avLst/>
                  <a:gdLst>
                    <a:gd name="adj" fmla="val 142874"/>
                    <a:gd name="maxAdj" fmla="*/ 100000 w ss"/>
                    <a:gd name="a" fmla="pin 0 adj maxAdj"/>
                    <a:gd name="x1" fmla="*/ ss a 200000"/>
                    <a:gd name="x2" fmla="*/ ss a 100000"/>
                    <a:gd name="x6" fmla="+- r 0 x1"/>
                    <a:gd name="x5" fmla="+- r 0 x2"/>
                    <a:gd name="x3" fmla="*/ x5 1 2"/>
                    <a:gd name="x4" fmla="+- r 0 x3"/>
                    <a:gd name="il" fmla="*/ wd2 a maxAdj"/>
                    <a:gd name="q1" fmla="*/ 5 a maxAdj"/>
                    <a:gd name="q2" fmla="+/ 1 q1 12"/>
                    <a:gd name="il-1" fmla="*/ q2 w 1"/>
                    <a:gd name="it" fmla="*/ q2 h 1"/>
                    <a:gd name="ir" fmla="+- r 0 il-1"/>
                    <a:gd name="ib" fmla="+- b 0 it"/>
                    <a:gd name="q3" fmla="*/ h hc x2"/>
                    <a:gd name="y1" fmla="pin 0 q3 h"/>
                    <a:gd name="y2" fmla="+- b 0 y1"/>
                  </a:gdLst>
                  <a:ahLst/>
                  <a:cxnLst>
                    <a:cxn ang="3">
                      <a:pos x="hc" y="y2"/>
                    </a:cxn>
                    <a:cxn ang="3">
                      <a:pos x="x4" y="t"/>
                    </a:cxn>
                    <a:cxn ang="0">
                      <a:pos x="x6" y="vc"/>
                    </a:cxn>
                    <a:cxn ang="cd4">
                      <a:pos x="x3" y="b"/>
                    </a:cxn>
                    <a:cxn ang="cd4">
                      <a:pos x="hc" y="y1"/>
                    </a:cxn>
                    <a:cxn ang="cd2">
                      <a:pos x="x1" y="vc"/>
                    </a:cxn>
                  </a:cxnLst>
                  <a:rect l="l" t="t" r="r" b="b"/>
                  <a:pathLst>
                    <a:path w="1800" h="85">
                      <a:moveTo>
                        <a:pt x="121" y="0"/>
                      </a:moveTo>
                      <a:lnTo>
                        <a:pt x="1800" y="0"/>
                      </a:lnTo>
                      <a:lnTo>
                        <a:pt x="1800" y="85"/>
                      </a:lnTo>
                      <a:lnTo>
                        <a:pt x="0" y="85"/>
                      </a:lnTo>
                      <a:lnTo>
                        <a:pt x="121" y="0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lumMod val="75000"/>
                  </a:schemeClr>
                </a:lnRef>
                <a:fillRef idx="1">
                  <a:schemeClr val="accent1"/>
                </a:fillRef>
                <a:effectRef idx="0">
                  <a:srgbClr val="FFFFFF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任意多边形 14"/>
                <p:cNvSpPr/>
                <p:nvPr>
                  <p:custDataLst>
                    <p:tags r:id="rId11"/>
                  </p:custDataLst>
                </p:nvPr>
              </p:nvSpPr>
              <p:spPr>
                <a:xfrm flipV="1">
                  <a:off x="6791" y="840"/>
                  <a:ext cx="626" cy="25"/>
                </a:xfrm>
                <a:custGeom>
                  <a:avLst/>
                  <a:gdLst>
                    <a:gd name="adj" fmla="val 142874"/>
                    <a:gd name="maxAdj" fmla="*/ 100000 w ss"/>
                    <a:gd name="a" fmla="pin 0 adj maxAdj"/>
                    <a:gd name="x1" fmla="*/ ss a 200000"/>
                    <a:gd name="x2" fmla="*/ ss a 100000"/>
                    <a:gd name="x6" fmla="+- r 0 x1"/>
                    <a:gd name="x5" fmla="+- r 0 x2"/>
                    <a:gd name="x3" fmla="*/ x5 1 2"/>
                    <a:gd name="x4" fmla="+- r 0 x3"/>
                    <a:gd name="il" fmla="*/ wd2 a maxAdj"/>
                    <a:gd name="q1" fmla="*/ 5 a maxAdj"/>
                    <a:gd name="q2" fmla="+/ 1 q1 12"/>
                    <a:gd name="il-1" fmla="*/ q2 w 1"/>
                    <a:gd name="it" fmla="*/ q2 h 1"/>
                    <a:gd name="ir" fmla="+- r 0 il-1"/>
                    <a:gd name="ib" fmla="+- b 0 it"/>
                    <a:gd name="q3" fmla="*/ h hc x2"/>
                    <a:gd name="y1" fmla="pin 0 q3 h"/>
                    <a:gd name="y2" fmla="+- b 0 y1"/>
                  </a:gdLst>
                  <a:ahLst/>
                  <a:cxnLst>
                    <a:cxn ang="3">
                      <a:pos x="hc" y="y2"/>
                    </a:cxn>
                    <a:cxn ang="3">
                      <a:pos x="x4" y="t"/>
                    </a:cxn>
                    <a:cxn ang="0">
                      <a:pos x="x6" y="vc"/>
                    </a:cxn>
                    <a:cxn ang="cd4">
                      <a:pos x="x3" y="b"/>
                    </a:cxn>
                    <a:cxn ang="cd4">
                      <a:pos x="hc" y="y1"/>
                    </a:cxn>
                    <a:cxn ang="cd2">
                      <a:pos x="x1" y="vc"/>
                    </a:cxn>
                  </a:cxnLst>
                  <a:rect l="l" t="t" r="r" b="b"/>
                  <a:pathLst>
                    <a:path w="1600" h="85">
                      <a:moveTo>
                        <a:pt x="121" y="0"/>
                      </a:moveTo>
                      <a:lnTo>
                        <a:pt x="1600" y="0"/>
                      </a:lnTo>
                      <a:lnTo>
                        <a:pt x="1600" y="85"/>
                      </a:lnTo>
                      <a:lnTo>
                        <a:pt x="0" y="85"/>
                      </a:lnTo>
                      <a:lnTo>
                        <a:pt x="121" y="0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lumMod val="75000"/>
                  </a:schemeClr>
                </a:lnRef>
                <a:fillRef idx="1">
                  <a:schemeClr val="accent1"/>
                </a:fillRef>
                <a:effectRef idx="0">
                  <a:srgbClr val="FFFFFF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4" name="组合 33"/>
              <p:cNvGrpSpPr/>
              <p:nvPr/>
            </p:nvGrpSpPr>
            <p:grpSpPr>
              <a:xfrm>
                <a:off x="11852" y="665"/>
                <a:ext cx="782" cy="184"/>
                <a:chOff x="11868" y="680"/>
                <a:chExt cx="782" cy="184"/>
              </a:xfrm>
            </p:grpSpPr>
            <p:sp>
              <p:nvSpPr>
                <p:cNvPr id="22" name="任意多边形 21"/>
                <p:cNvSpPr/>
                <p:nvPr>
                  <p:custDataLst>
                    <p:tags r:id="rId12"/>
                  </p:custDataLst>
                </p:nvPr>
              </p:nvSpPr>
              <p:spPr>
                <a:xfrm flipH="1" flipV="1">
                  <a:off x="11868" y="680"/>
                  <a:ext cx="783" cy="25"/>
                </a:xfrm>
                <a:custGeom>
                  <a:avLst/>
                  <a:gdLst>
                    <a:gd name="adj" fmla="val 142874"/>
                    <a:gd name="maxAdj" fmla="*/ 100000 w ss"/>
                    <a:gd name="a" fmla="pin 0 adj maxAdj"/>
                    <a:gd name="x1" fmla="*/ ss a 200000"/>
                    <a:gd name="x2" fmla="*/ ss a 100000"/>
                    <a:gd name="x6" fmla="+- r 0 x1"/>
                    <a:gd name="x5" fmla="+- r 0 x2"/>
                    <a:gd name="x3" fmla="*/ x5 1 2"/>
                    <a:gd name="x4" fmla="+- r 0 x3"/>
                    <a:gd name="il" fmla="*/ wd2 a maxAdj"/>
                    <a:gd name="q1" fmla="*/ 5 a maxAdj"/>
                    <a:gd name="q2" fmla="+/ 1 q1 12"/>
                    <a:gd name="il-1" fmla="*/ q2 w 1"/>
                    <a:gd name="it" fmla="*/ q2 h 1"/>
                    <a:gd name="ir" fmla="+- r 0 il-1"/>
                    <a:gd name="ib" fmla="+- b 0 it"/>
                    <a:gd name="q3" fmla="*/ h hc x2"/>
                    <a:gd name="y1" fmla="pin 0 q3 h"/>
                    <a:gd name="y2" fmla="+- b 0 y1"/>
                  </a:gdLst>
                  <a:ahLst/>
                  <a:cxnLst>
                    <a:cxn ang="3">
                      <a:pos x="hc" y="y2"/>
                    </a:cxn>
                    <a:cxn ang="3">
                      <a:pos x="x4" y="t"/>
                    </a:cxn>
                    <a:cxn ang="0">
                      <a:pos x="x6" y="vc"/>
                    </a:cxn>
                    <a:cxn ang="cd4">
                      <a:pos x="x3" y="b"/>
                    </a:cxn>
                    <a:cxn ang="cd4">
                      <a:pos x="hc" y="y1"/>
                    </a:cxn>
                    <a:cxn ang="cd2">
                      <a:pos x="x1" y="vc"/>
                    </a:cxn>
                  </a:cxnLst>
                  <a:rect l="l" t="t" r="r" b="b"/>
                  <a:pathLst>
                    <a:path w="2000" h="85">
                      <a:moveTo>
                        <a:pt x="121" y="0"/>
                      </a:moveTo>
                      <a:lnTo>
                        <a:pt x="2000" y="0"/>
                      </a:lnTo>
                      <a:lnTo>
                        <a:pt x="2000" y="85"/>
                      </a:lnTo>
                      <a:lnTo>
                        <a:pt x="0" y="85"/>
                      </a:lnTo>
                      <a:lnTo>
                        <a:pt x="121" y="0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lumMod val="75000"/>
                  </a:schemeClr>
                </a:lnRef>
                <a:fillRef idx="1">
                  <a:schemeClr val="accent1"/>
                </a:fillRef>
                <a:effectRef idx="0">
                  <a:srgbClr val="FFFFFF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" name="任意多边形 22"/>
                <p:cNvSpPr/>
                <p:nvPr>
                  <p:custDataLst>
                    <p:tags r:id="rId13"/>
                  </p:custDataLst>
                </p:nvPr>
              </p:nvSpPr>
              <p:spPr>
                <a:xfrm flipH="1" flipV="1">
                  <a:off x="11868" y="760"/>
                  <a:ext cx="705" cy="25"/>
                </a:xfrm>
                <a:custGeom>
                  <a:avLst/>
                  <a:gdLst>
                    <a:gd name="adj" fmla="val 142874"/>
                    <a:gd name="maxAdj" fmla="*/ 100000 w ss"/>
                    <a:gd name="a" fmla="pin 0 adj maxAdj"/>
                    <a:gd name="x1" fmla="*/ ss a 200000"/>
                    <a:gd name="x2" fmla="*/ ss a 100000"/>
                    <a:gd name="x6" fmla="+- r 0 x1"/>
                    <a:gd name="x5" fmla="+- r 0 x2"/>
                    <a:gd name="x3" fmla="*/ x5 1 2"/>
                    <a:gd name="x4" fmla="+- r 0 x3"/>
                    <a:gd name="il" fmla="*/ wd2 a maxAdj"/>
                    <a:gd name="q1" fmla="*/ 5 a maxAdj"/>
                    <a:gd name="q2" fmla="+/ 1 q1 12"/>
                    <a:gd name="il-1" fmla="*/ q2 w 1"/>
                    <a:gd name="it" fmla="*/ q2 h 1"/>
                    <a:gd name="ir" fmla="+- r 0 il-1"/>
                    <a:gd name="ib" fmla="+- b 0 it"/>
                    <a:gd name="q3" fmla="*/ h hc x2"/>
                    <a:gd name="y1" fmla="pin 0 q3 h"/>
                    <a:gd name="y2" fmla="+- b 0 y1"/>
                  </a:gdLst>
                  <a:ahLst/>
                  <a:cxnLst>
                    <a:cxn ang="3">
                      <a:pos x="hc" y="y2"/>
                    </a:cxn>
                    <a:cxn ang="3">
                      <a:pos x="x4" y="t"/>
                    </a:cxn>
                    <a:cxn ang="0">
                      <a:pos x="x6" y="vc"/>
                    </a:cxn>
                    <a:cxn ang="cd4">
                      <a:pos x="x3" y="b"/>
                    </a:cxn>
                    <a:cxn ang="cd4">
                      <a:pos x="hc" y="y1"/>
                    </a:cxn>
                    <a:cxn ang="cd2">
                      <a:pos x="x1" y="vc"/>
                    </a:cxn>
                  </a:cxnLst>
                  <a:rect l="l" t="t" r="r" b="b"/>
                  <a:pathLst>
                    <a:path w="1800" h="85">
                      <a:moveTo>
                        <a:pt x="121" y="0"/>
                      </a:moveTo>
                      <a:lnTo>
                        <a:pt x="1800" y="0"/>
                      </a:lnTo>
                      <a:lnTo>
                        <a:pt x="1800" y="85"/>
                      </a:lnTo>
                      <a:lnTo>
                        <a:pt x="0" y="85"/>
                      </a:lnTo>
                      <a:lnTo>
                        <a:pt x="121" y="0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lumMod val="75000"/>
                  </a:schemeClr>
                </a:lnRef>
                <a:fillRef idx="1">
                  <a:schemeClr val="accent1"/>
                </a:fillRef>
                <a:effectRef idx="0">
                  <a:srgbClr val="FFFFFF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任意多边形 23"/>
                <p:cNvSpPr/>
                <p:nvPr>
                  <p:custDataLst>
                    <p:tags r:id="rId14"/>
                  </p:custDataLst>
                </p:nvPr>
              </p:nvSpPr>
              <p:spPr>
                <a:xfrm flipH="1" flipV="1">
                  <a:off x="11868" y="840"/>
                  <a:ext cx="626" cy="25"/>
                </a:xfrm>
                <a:custGeom>
                  <a:avLst/>
                  <a:gdLst>
                    <a:gd name="adj" fmla="val 142874"/>
                    <a:gd name="maxAdj" fmla="*/ 100000 w ss"/>
                    <a:gd name="a" fmla="pin 0 adj maxAdj"/>
                    <a:gd name="x1" fmla="*/ ss a 200000"/>
                    <a:gd name="x2" fmla="*/ ss a 100000"/>
                    <a:gd name="x6" fmla="+- r 0 x1"/>
                    <a:gd name="x5" fmla="+- r 0 x2"/>
                    <a:gd name="x3" fmla="*/ x5 1 2"/>
                    <a:gd name="x4" fmla="+- r 0 x3"/>
                    <a:gd name="il" fmla="*/ wd2 a maxAdj"/>
                    <a:gd name="q1" fmla="*/ 5 a maxAdj"/>
                    <a:gd name="q2" fmla="+/ 1 q1 12"/>
                    <a:gd name="il-1" fmla="*/ q2 w 1"/>
                    <a:gd name="it" fmla="*/ q2 h 1"/>
                    <a:gd name="ir" fmla="+- r 0 il-1"/>
                    <a:gd name="ib" fmla="+- b 0 it"/>
                    <a:gd name="q3" fmla="*/ h hc x2"/>
                    <a:gd name="y1" fmla="pin 0 q3 h"/>
                    <a:gd name="y2" fmla="+- b 0 y1"/>
                  </a:gdLst>
                  <a:ahLst/>
                  <a:cxnLst>
                    <a:cxn ang="3">
                      <a:pos x="hc" y="y2"/>
                    </a:cxn>
                    <a:cxn ang="3">
                      <a:pos x="x4" y="t"/>
                    </a:cxn>
                    <a:cxn ang="0">
                      <a:pos x="x6" y="vc"/>
                    </a:cxn>
                    <a:cxn ang="cd4">
                      <a:pos x="x3" y="b"/>
                    </a:cxn>
                    <a:cxn ang="cd4">
                      <a:pos x="hc" y="y1"/>
                    </a:cxn>
                    <a:cxn ang="cd2">
                      <a:pos x="x1" y="vc"/>
                    </a:cxn>
                  </a:cxnLst>
                  <a:rect l="l" t="t" r="r" b="b"/>
                  <a:pathLst>
                    <a:path w="1600" h="85">
                      <a:moveTo>
                        <a:pt x="121" y="0"/>
                      </a:moveTo>
                      <a:lnTo>
                        <a:pt x="1600" y="0"/>
                      </a:lnTo>
                      <a:lnTo>
                        <a:pt x="1600" y="85"/>
                      </a:lnTo>
                      <a:lnTo>
                        <a:pt x="0" y="85"/>
                      </a:lnTo>
                      <a:lnTo>
                        <a:pt x="121" y="0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lumMod val="75000"/>
                  </a:schemeClr>
                </a:lnRef>
                <a:fillRef idx="1">
                  <a:schemeClr val="accent1"/>
                </a:fillRef>
                <a:effectRef idx="0">
                  <a:srgbClr val="FFFFFF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pic>
          <p:nvPicPr>
            <p:cNvPr id="37" name="图片 36" descr="51miz-E891092-C7753B13"/>
            <p:cNvPicPr>
              <a:picLocks noChangeAspect="1"/>
            </p:cNvPicPr>
            <p:nvPr userDrawn="1">
              <p:custDataLst>
                <p:tags r:id="rId15"/>
              </p:custDataLst>
            </p:nvPr>
          </p:nvPicPr>
          <p:blipFill>
            <a:blip r:embed="rId16" cstate="screen"/>
            <a:stretch>
              <a:fillRect/>
            </a:stretch>
          </p:blipFill>
          <p:spPr>
            <a:xfrm>
              <a:off x="7283" y="475"/>
              <a:ext cx="558" cy="567"/>
            </a:xfrm>
            <a:prstGeom prst="rect">
              <a:avLst/>
            </a:prstGeom>
          </p:spPr>
        </p:pic>
        <p:pic>
          <p:nvPicPr>
            <p:cNvPr id="38" name="图片 37" descr="51miz-E891092-C7753B13"/>
            <p:cNvPicPr>
              <a:picLocks noChangeAspect="1"/>
            </p:cNvPicPr>
            <p:nvPr userDrawn="1">
              <p:custDataLst>
                <p:tags r:id="rId17"/>
              </p:custDataLst>
            </p:nvPr>
          </p:nvPicPr>
          <p:blipFill>
            <a:blip r:embed="rId16" cstate="screen"/>
            <a:stretch>
              <a:fillRect/>
            </a:stretch>
          </p:blipFill>
          <p:spPr>
            <a:xfrm>
              <a:off x="11412" y="475"/>
              <a:ext cx="558" cy="567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EEA5135-920F-4D15-B772-61225B43FE71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/>
        </p:nvGrpSpPr>
        <p:grpSpPr>
          <a:xfrm>
            <a:off x="0" y="0"/>
            <a:ext cx="12192000" cy="6875780"/>
            <a:chOff x="0" y="0"/>
            <a:chExt cx="19200" cy="10828"/>
          </a:xfrm>
        </p:grpSpPr>
        <p:pic>
          <p:nvPicPr>
            <p:cNvPr id="7" name="图片 6" descr="封底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 cstate="screen"/>
            <a:srcRect/>
            <a:stretch>
              <a:fillRect/>
            </a:stretch>
          </p:blipFill>
          <p:spPr>
            <a:xfrm>
              <a:off x="0" y="0"/>
              <a:ext cx="19200" cy="10828"/>
            </a:xfrm>
            <a:prstGeom prst="rect">
              <a:avLst/>
            </a:prstGeom>
          </p:spPr>
        </p:pic>
        <p:pic>
          <p:nvPicPr>
            <p:cNvPr id="8" name="图片 7" descr="前景素材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 cstate="screen"/>
            <a:srcRect/>
            <a:stretch>
              <a:fillRect/>
            </a:stretch>
          </p:blipFill>
          <p:spPr>
            <a:xfrm>
              <a:off x="0" y="0"/>
              <a:ext cx="6441" cy="3688"/>
            </a:xfrm>
            <a:prstGeom prst="rect">
              <a:avLst/>
            </a:prstGeom>
          </p:spPr>
        </p:pic>
        <p:pic>
          <p:nvPicPr>
            <p:cNvPr id="10" name="图片 9" descr="前景素材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7" cstate="screen"/>
            <a:srcRect/>
            <a:stretch>
              <a:fillRect/>
            </a:stretch>
          </p:blipFill>
          <p:spPr>
            <a:xfrm>
              <a:off x="0" y="6622"/>
              <a:ext cx="6441" cy="4206"/>
            </a:xfrm>
            <a:prstGeom prst="rect">
              <a:avLst/>
            </a:prstGeom>
          </p:spPr>
        </p:pic>
        <p:pic>
          <p:nvPicPr>
            <p:cNvPr id="11" name="图片 10" descr="前景素材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screen"/>
            <a:srcRect r="-7723" b="-1330"/>
            <a:stretch>
              <a:fillRect/>
            </a:stretch>
          </p:blipFill>
          <p:spPr>
            <a:xfrm>
              <a:off x="12759" y="6566"/>
              <a:ext cx="6441" cy="4234"/>
            </a:xfrm>
            <a:prstGeom prst="rect">
              <a:avLst/>
            </a:prstGeom>
          </p:spPr>
        </p:pic>
        <p:pic>
          <p:nvPicPr>
            <p:cNvPr id="12" name="图片 11" descr="前景素材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screen"/>
            <a:srcRect/>
            <a:stretch>
              <a:fillRect/>
            </a:stretch>
          </p:blipFill>
          <p:spPr>
            <a:xfrm>
              <a:off x="15841" y="910"/>
              <a:ext cx="2784" cy="1867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26.xml"/><Relationship Id="rId8" Type="http://schemas.openxmlformats.org/officeDocument/2006/relationships/tags" Target="../tags/tag25.xml"/><Relationship Id="rId7" Type="http://schemas.openxmlformats.org/officeDocument/2006/relationships/tags" Target="../tags/tag24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7" Type="http://schemas.openxmlformats.org/officeDocument/2006/relationships/notesSlide" Target="../notesSlides/notesSlide1.xml"/><Relationship Id="rId26" Type="http://schemas.openxmlformats.org/officeDocument/2006/relationships/slideLayout" Target="../slideLayouts/slideLayout2.xml"/><Relationship Id="rId25" Type="http://schemas.openxmlformats.org/officeDocument/2006/relationships/image" Target="../media/image12.png"/><Relationship Id="rId24" Type="http://schemas.microsoft.com/office/2007/relationships/media" Target="../media/media1.mp3"/><Relationship Id="rId23" Type="http://schemas.openxmlformats.org/officeDocument/2006/relationships/audio" Target="../media/media1.mp3"/><Relationship Id="rId22" Type="http://schemas.openxmlformats.org/officeDocument/2006/relationships/tags" Target="../tags/tag39.xml"/><Relationship Id="rId21" Type="http://schemas.openxmlformats.org/officeDocument/2006/relationships/tags" Target="../tags/tag38.xml"/><Relationship Id="rId20" Type="http://schemas.openxmlformats.org/officeDocument/2006/relationships/tags" Target="../tags/tag37.xml"/><Relationship Id="rId2" Type="http://schemas.openxmlformats.org/officeDocument/2006/relationships/tags" Target="../tags/tag19.xml"/><Relationship Id="rId19" Type="http://schemas.openxmlformats.org/officeDocument/2006/relationships/tags" Target="../tags/tag36.xml"/><Relationship Id="rId18" Type="http://schemas.openxmlformats.org/officeDocument/2006/relationships/tags" Target="../tags/tag35.xml"/><Relationship Id="rId17" Type="http://schemas.openxmlformats.org/officeDocument/2006/relationships/tags" Target="../tags/tag34.xml"/><Relationship Id="rId16" Type="http://schemas.openxmlformats.org/officeDocument/2006/relationships/tags" Target="../tags/tag33.xml"/><Relationship Id="rId15" Type="http://schemas.openxmlformats.org/officeDocument/2006/relationships/tags" Target="../tags/tag32.xml"/><Relationship Id="rId14" Type="http://schemas.openxmlformats.org/officeDocument/2006/relationships/tags" Target="../tags/tag31.xml"/><Relationship Id="rId13" Type="http://schemas.openxmlformats.org/officeDocument/2006/relationships/tags" Target="../tags/tag30.xml"/><Relationship Id="rId12" Type="http://schemas.openxmlformats.org/officeDocument/2006/relationships/tags" Target="../tags/tag29.xml"/><Relationship Id="rId11" Type="http://schemas.openxmlformats.org/officeDocument/2006/relationships/tags" Target="../tags/tag28.xml"/><Relationship Id="rId10" Type="http://schemas.openxmlformats.org/officeDocument/2006/relationships/tags" Target="../tags/tag27.xml"/><Relationship Id="rId1" Type="http://schemas.openxmlformats.org/officeDocument/2006/relationships/tags" Target="../tags/tag18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142.xml"/><Relationship Id="rId8" Type="http://schemas.openxmlformats.org/officeDocument/2006/relationships/tags" Target="../tags/tag141.xml"/><Relationship Id="rId7" Type="http://schemas.openxmlformats.org/officeDocument/2006/relationships/tags" Target="../tags/tag140.xml"/><Relationship Id="rId6" Type="http://schemas.openxmlformats.org/officeDocument/2006/relationships/tags" Target="../tags/tag139.xml"/><Relationship Id="rId5" Type="http://schemas.openxmlformats.org/officeDocument/2006/relationships/tags" Target="../tags/tag138.xml"/><Relationship Id="rId4" Type="http://schemas.openxmlformats.org/officeDocument/2006/relationships/image" Target="../media/image19.png"/><Relationship Id="rId3" Type="http://schemas.openxmlformats.org/officeDocument/2006/relationships/tags" Target="../tags/tag137.xml"/><Relationship Id="rId24" Type="http://schemas.openxmlformats.org/officeDocument/2006/relationships/notesSlide" Target="../notesSlides/notesSlide3.xml"/><Relationship Id="rId23" Type="http://schemas.openxmlformats.org/officeDocument/2006/relationships/slideLayout" Target="../slideLayouts/slideLayout1.xml"/><Relationship Id="rId22" Type="http://schemas.openxmlformats.org/officeDocument/2006/relationships/tags" Target="../tags/tag155.xml"/><Relationship Id="rId21" Type="http://schemas.openxmlformats.org/officeDocument/2006/relationships/tags" Target="../tags/tag154.xml"/><Relationship Id="rId20" Type="http://schemas.openxmlformats.org/officeDocument/2006/relationships/tags" Target="../tags/tag153.xml"/><Relationship Id="rId2" Type="http://schemas.openxmlformats.org/officeDocument/2006/relationships/tags" Target="../tags/tag136.xml"/><Relationship Id="rId19" Type="http://schemas.openxmlformats.org/officeDocument/2006/relationships/tags" Target="../tags/tag152.xml"/><Relationship Id="rId18" Type="http://schemas.openxmlformats.org/officeDocument/2006/relationships/tags" Target="../tags/tag151.xml"/><Relationship Id="rId17" Type="http://schemas.openxmlformats.org/officeDocument/2006/relationships/tags" Target="../tags/tag150.xml"/><Relationship Id="rId16" Type="http://schemas.openxmlformats.org/officeDocument/2006/relationships/tags" Target="../tags/tag149.xml"/><Relationship Id="rId15" Type="http://schemas.openxmlformats.org/officeDocument/2006/relationships/tags" Target="../tags/tag148.xml"/><Relationship Id="rId14" Type="http://schemas.openxmlformats.org/officeDocument/2006/relationships/tags" Target="../tags/tag147.xml"/><Relationship Id="rId13" Type="http://schemas.openxmlformats.org/officeDocument/2006/relationships/tags" Target="../tags/tag146.xml"/><Relationship Id="rId12" Type="http://schemas.openxmlformats.org/officeDocument/2006/relationships/tags" Target="../tags/tag145.xml"/><Relationship Id="rId11" Type="http://schemas.openxmlformats.org/officeDocument/2006/relationships/tags" Target="../tags/tag144.xml"/><Relationship Id="rId10" Type="http://schemas.openxmlformats.org/officeDocument/2006/relationships/tags" Target="../tags/tag143.xml"/><Relationship Id="rId1" Type="http://schemas.openxmlformats.org/officeDocument/2006/relationships/tags" Target="../tags/tag135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164.xml"/><Relationship Id="rId8" Type="http://schemas.openxmlformats.org/officeDocument/2006/relationships/tags" Target="../tags/tag163.xml"/><Relationship Id="rId7" Type="http://schemas.openxmlformats.org/officeDocument/2006/relationships/tags" Target="../tags/tag162.xml"/><Relationship Id="rId6" Type="http://schemas.openxmlformats.org/officeDocument/2006/relationships/tags" Target="../tags/tag161.xml"/><Relationship Id="rId5" Type="http://schemas.openxmlformats.org/officeDocument/2006/relationships/tags" Target="../tags/tag160.xml"/><Relationship Id="rId4" Type="http://schemas.openxmlformats.org/officeDocument/2006/relationships/tags" Target="../tags/tag159.xml"/><Relationship Id="rId3" Type="http://schemas.openxmlformats.org/officeDocument/2006/relationships/tags" Target="../tags/tag158.xml"/><Relationship Id="rId2" Type="http://schemas.openxmlformats.org/officeDocument/2006/relationships/tags" Target="../tags/tag157.xml"/><Relationship Id="rId18" Type="http://schemas.openxmlformats.org/officeDocument/2006/relationships/slideLayout" Target="../slideLayouts/slideLayout2.xml"/><Relationship Id="rId17" Type="http://schemas.openxmlformats.org/officeDocument/2006/relationships/tags" Target="../tags/tag172.xml"/><Relationship Id="rId16" Type="http://schemas.openxmlformats.org/officeDocument/2006/relationships/tags" Target="../tags/tag171.xml"/><Relationship Id="rId15" Type="http://schemas.openxmlformats.org/officeDocument/2006/relationships/tags" Target="../tags/tag170.xml"/><Relationship Id="rId14" Type="http://schemas.openxmlformats.org/officeDocument/2006/relationships/tags" Target="../tags/tag169.xml"/><Relationship Id="rId13" Type="http://schemas.openxmlformats.org/officeDocument/2006/relationships/tags" Target="../tags/tag168.xml"/><Relationship Id="rId12" Type="http://schemas.openxmlformats.org/officeDocument/2006/relationships/tags" Target="../tags/tag167.xml"/><Relationship Id="rId11" Type="http://schemas.openxmlformats.org/officeDocument/2006/relationships/tags" Target="../tags/tag166.xml"/><Relationship Id="rId10" Type="http://schemas.openxmlformats.org/officeDocument/2006/relationships/tags" Target="../tags/tag165.xml"/><Relationship Id="rId1" Type="http://schemas.openxmlformats.org/officeDocument/2006/relationships/tags" Target="../tags/tag15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2.png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hyperlink" Target="https://t.zsxq.com/eiUzZbQ" TargetMode="External"/><Relationship Id="rId3" Type="http://schemas.openxmlformats.org/officeDocument/2006/relationships/tags" Target="../tags/tag175.xml"/><Relationship Id="rId2" Type="http://schemas.openxmlformats.org/officeDocument/2006/relationships/tags" Target="../tags/tag174.xml"/><Relationship Id="rId1" Type="http://schemas.openxmlformats.org/officeDocument/2006/relationships/tags" Target="../tags/tag173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5.jpeg"/><Relationship Id="rId4" Type="http://schemas.openxmlformats.org/officeDocument/2006/relationships/image" Target="../media/image24.png"/><Relationship Id="rId3" Type="http://schemas.openxmlformats.org/officeDocument/2006/relationships/image" Target="../media/image23.jpeg"/><Relationship Id="rId2" Type="http://schemas.openxmlformats.org/officeDocument/2006/relationships/tags" Target="../tags/tag177.xml"/><Relationship Id="rId1" Type="http://schemas.openxmlformats.org/officeDocument/2006/relationships/tags" Target="../tags/tag176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186.xml"/><Relationship Id="rId8" Type="http://schemas.openxmlformats.org/officeDocument/2006/relationships/tags" Target="../tags/tag185.xml"/><Relationship Id="rId7" Type="http://schemas.openxmlformats.org/officeDocument/2006/relationships/tags" Target="../tags/tag184.xml"/><Relationship Id="rId6" Type="http://schemas.openxmlformats.org/officeDocument/2006/relationships/tags" Target="../tags/tag183.xml"/><Relationship Id="rId5" Type="http://schemas.openxmlformats.org/officeDocument/2006/relationships/tags" Target="../tags/tag182.xml"/><Relationship Id="rId4" Type="http://schemas.openxmlformats.org/officeDocument/2006/relationships/tags" Target="../tags/tag181.xml"/><Relationship Id="rId3" Type="http://schemas.openxmlformats.org/officeDocument/2006/relationships/tags" Target="../tags/tag180.xml"/><Relationship Id="rId2" Type="http://schemas.openxmlformats.org/officeDocument/2006/relationships/tags" Target="../tags/tag179.xml"/><Relationship Id="rId19" Type="http://schemas.openxmlformats.org/officeDocument/2006/relationships/notesSlide" Target="../notesSlides/notesSlide4.xml"/><Relationship Id="rId18" Type="http://schemas.openxmlformats.org/officeDocument/2006/relationships/slideLayout" Target="../slideLayouts/slideLayout2.xml"/><Relationship Id="rId17" Type="http://schemas.openxmlformats.org/officeDocument/2006/relationships/tags" Target="../tags/tag194.xml"/><Relationship Id="rId16" Type="http://schemas.openxmlformats.org/officeDocument/2006/relationships/tags" Target="../tags/tag193.xml"/><Relationship Id="rId15" Type="http://schemas.openxmlformats.org/officeDocument/2006/relationships/tags" Target="../tags/tag192.xml"/><Relationship Id="rId14" Type="http://schemas.openxmlformats.org/officeDocument/2006/relationships/tags" Target="../tags/tag191.xml"/><Relationship Id="rId13" Type="http://schemas.openxmlformats.org/officeDocument/2006/relationships/tags" Target="../tags/tag190.xml"/><Relationship Id="rId12" Type="http://schemas.openxmlformats.org/officeDocument/2006/relationships/tags" Target="../tags/tag189.xml"/><Relationship Id="rId11" Type="http://schemas.openxmlformats.org/officeDocument/2006/relationships/tags" Target="../tags/tag188.xml"/><Relationship Id="rId10" Type="http://schemas.openxmlformats.org/officeDocument/2006/relationships/tags" Target="../tags/tag187.xml"/><Relationship Id="rId1" Type="http://schemas.openxmlformats.org/officeDocument/2006/relationships/tags" Target="../tags/tag178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201.xml"/><Relationship Id="rId8" Type="http://schemas.openxmlformats.org/officeDocument/2006/relationships/tags" Target="../tags/tag200.xml"/><Relationship Id="rId7" Type="http://schemas.openxmlformats.org/officeDocument/2006/relationships/tags" Target="../tags/tag199.xml"/><Relationship Id="rId6" Type="http://schemas.openxmlformats.org/officeDocument/2006/relationships/tags" Target="../tags/tag198.xml"/><Relationship Id="rId5" Type="http://schemas.openxmlformats.org/officeDocument/2006/relationships/image" Target="../media/image26.png"/><Relationship Id="rId4" Type="http://schemas.openxmlformats.org/officeDocument/2006/relationships/hyperlink" Target="https://t.zsxq.com/eiUzZbQ" TargetMode="External"/><Relationship Id="rId3" Type="http://schemas.openxmlformats.org/officeDocument/2006/relationships/tags" Target="../tags/tag197.xml"/><Relationship Id="rId2" Type="http://schemas.openxmlformats.org/officeDocument/2006/relationships/tags" Target="../tags/tag196.xml"/><Relationship Id="rId18" Type="http://schemas.openxmlformats.org/officeDocument/2006/relationships/slideLayout" Target="../slideLayouts/slideLayout1.xml"/><Relationship Id="rId17" Type="http://schemas.openxmlformats.org/officeDocument/2006/relationships/tags" Target="../tags/tag209.xml"/><Relationship Id="rId16" Type="http://schemas.openxmlformats.org/officeDocument/2006/relationships/tags" Target="../tags/tag208.xml"/><Relationship Id="rId15" Type="http://schemas.openxmlformats.org/officeDocument/2006/relationships/tags" Target="../tags/tag207.xml"/><Relationship Id="rId14" Type="http://schemas.openxmlformats.org/officeDocument/2006/relationships/tags" Target="../tags/tag206.xml"/><Relationship Id="rId13" Type="http://schemas.openxmlformats.org/officeDocument/2006/relationships/tags" Target="../tags/tag205.xml"/><Relationship Id="rId12" Type="http://schemas.openxmlformats.org/officeDocument/2006/relationships/tags" Target="../tags/tag204.xml"/><Relationship Id="rId11" Type="http://schemas.openxmlformats.org/officeDocument/2006/relationships/tags" Target="../tags/tag203.xml"/><Relationship Id="rId10" Type="http://schemas.openxmlformats.org/officeDocument/2006/relationships/tags" Target="../tags/tag202.xml"/><Relationship Id="rId1" Type="http://schemas.openxmlformats.org/officeDocument/2006/relationships/tags" Target="../tags/tag195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218.xml"/><Relationship Id="rId8" Type="http://schemas.openxmlformats.org/officeDocument/2006/relationships/tags" Target="../tags/tag217.xml"/><Relationship Id="rId7" Type="http://schemas.openxmlformats.org/officeDocument/2006/relationships/tags" Target="../tags/tag216.xml"/><Relationship Id="rId6" Type="http://schemas.openxmlformats.org/officeDocument/2006/relationships/tags" Target="../tags/tag215.xml"/><Relationship Id="rId5" Type="http://schemas.openxmlformats.org/officeDocument/2006/relationships/tags" Target="../tags/tag214.xml"/><Relationship Id="rId4" Type="http://schemas.openxmlformats.org/officeDocument/2006/relationships/tags" Target="../tags/tag213.xml"/><Relationship Id="rId3" Type="http://schemas.openxmlformats.org/officeDocument/2006/relationships/tags" Target="../tags/tag212.xml"/><Relationship Id="rId2" Type="http://schemas.openxmlformats.org/officeDocument/2006/relationships/tags" Target="../tags/tag211.xml"/><Relationship Id="rId17" Type="http://schemas.openxmlformats.org/officeDocument/2006/relationships/slideLayout" Target="../slideLayouts/slideLayout1.xml"/><Relationship Id="rId16" Type="http://schemas.openxmlformats.org/officeDocument/2006/relationships/image" Target="../media/image27.png"/><Relationship Id="rId15" Type="http://schemas.openxmlformats.org/officeDocument/2006/relationships/tags" Target="../tags/tag224.xml"/><Relationship Id="rId14" Type="http://schemas.openxmlformats.org/officeDocument/2006/relationships/tags" Target="../tags/tag223.xml"/><Relationship Id="rId13" Type="http://schemas.openxmlformats.org/officeDocument/2006/relationships/tags" Target="../tags/tag222.xml"/><Relationship Id="rId12" Type="http://schemas.openxmlformats.org/officeDocument/2006/relationships/tags" Target="../tags/tag221.xml"/><Relationship Id="rId11" Type="http://schemas.openxmlformats.org/officeDocument/2006/relationships/tags" Target="../tags/tag220.xml"/><Relationship Id="rId10" Type="http://schemas.openxmlformats.org/officeDocument/2006/relationships/tags" Target="../tags/tag219.xml"/><Relationship Id="rId1" Type="http://schemas.openxmlformats.org/officeDocument/2006/relationships/tags" Target="../tags/tag210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233.xml"/><Relationship Id="rId8" Type="http://schemas.openxmlformats.org/officeDocument/2006/relationships/tags" Target="../tags/tag232.xml"/><Relationship Id="rId7" Type="http://schemas.openxmlformats.org/officeDocument/2006/relationships/tags" Target="../tags/tag231.xml"/><Relationship Id="rId6" Type="http://schemas.openxmlformats.org/officeDocument/2006/relationships/tags" Target="../tags/tag230.xml"/><Relationship Id="rId5" Type="http://schemas.openxmlformats.org/officeDocument/2006/relationships/tags" Target="../tags/tag229.xml"/><Relationship Id="rId4" Type="http://schemas.openxmlformats.org/officeDocument/2006/relationships/tags" Target="../tags/tag228.xml"/><Relationship Id="rId3" Type="http://schemas.openxmlformats.org/officeDocument/2006/relationships/tags" Target="../tags/tag227.xml"/><Relationship Id="rId29" Type="http://schemas.openxmlformats.org/officeDocument/2006/relationships/slideLayout" Target="../slideLayouts/slideLayout2.xml"/><Relationship Id="rId28" Type="http://schemas.openxmlformats.org/officeDocument/2006/relationships/image" Target="../media/image29.png"/><Relationship Id="rId27" Type="http://schemas.openxmlformats.org/officeDocument/2006/relationships/tags" Target="../tags/tag250.xml"/><Relationship Id="rId26" Type="http://schemas.openxmlformats.org/officeDocument/2006/relationships/image" Target="../media/image28.png"/><Relationship Id="rId25" Type="http://schemas.openxmlformats.org/officeDocument/2006/relationships/tags" Target="../tags/tag249.xml"/><Relationship Id="rId24" Type="http://schemas.openxmlformats.org/officeDocument/2006/relationships/tags" Target="../tags/tag248.xml"/><Relationship Id="rId23" Type="http://schemas.openxmlformats.org/officeDocument/2006/relationships/tags" Target="../tags/tag247.xml"/><Relationship Id="rId22" Type="http://schemas.openxmlformats.org/officeDocument/2006/relationships/tags" Target="../tags/tag246.xml"/><Relationship Id="rId21" Type="http://schemas.openxmlformats.org/officeDocument/2006/relationships/tags" Target="../tags/tag245.xml"/><Relationship Id="rId20" Type="http://schemas.openxmlformats.org/officeDocument/2006/relationships/tags" Target="../tags/tag244.xml"/><Relationship Id="rId2" Type="http://schemas.openxmlformats.org/officeDocument/2006/relationships/tags" Target="../tags/tag226.xml"/><Relationship Id="rId19" Type="http://schemas.openxmlformats.org/officeDocument/2006/relationships/tags" Target="../tags/tag243.xml"/><Relationship Id="rId18" Type="http://schemas.openxmlformats.org/officeDocument/2006/relationships/tags" Target="../tags/tag242.xml"/><Relationship Id="rId17" Type="http://schemas.openxmlformats.org/officeDocument/2006/relationships/tags" Target="../tags/tag241.xml"/><Relationship Id="rId16" Type="http://schemas.openxmlformats.org/officeDocument/2006/relationships/tags" Target="../tags/tag240.xml"/><Relationship Id="rId15" Type="http://schemas.openxmlformats.org/officeDocument/2006/relationships/tags" Target="../tags/tag239.xml"/><Relationship Id="rId14" Type="http://schemas.openxmlformats.org/officeDocument/2006/relationships/tags" Target="../tags/tag238.xml"/><Relationship Id="rId13" Type="http://schemas.openxmlformats.org/officeDocument/2006/relationships/tags" Target="../tags/tag237.xml"/><Relationship Id="rId12" Type="http://schemas.openxmlformats.org/officeDocument/2006/relationships/tags" Target="../tags/tag236.xml"/><Relationship Id="rId11" Type="http://schemas.openxmlformats.org/officeDocument/2006/relationships/tags" Target="../tags/tag235.xml"/><Relationship Id="rId10" Type="http://schemas.openxmlformats.org/officeDocument/2006/relationships/tags" Target="../tags/tag234.xml"/><Relationship Id="rId1" Type="http://schemas.openxmlformats.org/officeDocument/2006/relationships/tags" Target="../tags/tag225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48.xml"/><Relationship Id="rId8" Type="http://schemas.openxmlformats.org/officeDocument/2006/relationships/tags" Target="../tags/tag47.xml"/><Relationship Id="rId7" Type="http://schemas.openxmlformats.org/officeDocument/2006/relationships/tags" Target="../tags/tag46.xml"/><Relationship Id="rId6" Type="http://schemas.openxmlformats.org/officeDocument/2006/relationships/tags" Target="../tags/tag45.xml"/><Relationship Id="rId5" Type="http://schemas.openxmlformats.org/officeDocument/2006/relationships/tags" Target="../tags/tag44.xml"/><Relationship Id="rId4" Type="http://schemas.openxmlformats.org/officeDocument/2006/relationships/tags" Target="../tags/tag43.xml"/><Relationship Id="rId3" Type="http://schemas.openxmlformats.org/officeDocument/2006/relationships/tags" Target="../tags/tag42.xml"/><Relationship Id="rId25" Type="http://schemas.openxmlformats.org/officeDocument/2006/relationships/slideLayout" Target="../slideLayouts/slideLayout2.xml"/><Relationship Id="rId24" Type="http://schemas.openxmlformats.org/officeDocument/2006/relationships/tags" Target="../tags/tag63.xml"/><Relationship Id="rId23" Type="http://schemas.openxmlformats.org/officeDocument/2006/relationships/tags" Target="../tags/tag62.xml"/><Relationship Id="rId22" Type="http://schemas.openxmlformats.org/officeDocument/2006/relationships/tags" Target="../tags/tag61.xml"/><Relationship Id="rId21" Type="http://schemas.openxmlformats.org/officeDocument/2006/relationships/tags" Target="../tags/tag60.xml"/><Relationship Id="rId20" Type="http://schemas.openxmlformats.org/officeDocument/2006/relationships/tags" Target="../tags/tag59.xml"/><Relationship Id="rId2" Type="http://schemas.openxmlformats.org/officeDocument/2006/relationships/tags" Target="../tags/tag41.xml"/><Relationship Id="rId19" Type="http://schemas.openxmlformats.org/officeDocument/2006/relationships/tags" Target="../tags/tag58.xml"/><Relationship Id="rId18" Type="http://schemas.openxmlformats.org/officeDocument/2006/relationships/tags" Target="../tags/tag57.xml"/><Relationship Id="rId17" Type="http://schemas.openxmlformats.org/officeDocument/2006/relationships/tags" Target="../tags/tag56.xml"/><Relationship Id="rId16" Type="http://schemas.openxmlformats.org/officeDocument/2006/relationships/tags" Target="../tags/tag55.xml"/><Relationship Id="rId15" Type="http://schemas.openxmlformats.org/officeDocument/2006/relationships/tags" Target="../tags/tag54.xml"/><Relationship Id="rId14" Type="http://schemas.openxmlformats.org/officeDocument/2006/relationships/tags" Target="../tags/tag53.xml"/><Relationship Id="rId13" Type="http://schemas.openxmlformats.org/officeDocument/2006/relationships/tags" Target="../tags/tag52.xml"/><Relationship Id="rId12" Type="http://schemas.openxmlformats.org/officeDocument/2006/relationships/tags" Target="../tags/tag51.xml"/><Relationship Id="rId11" Type="http://schemas.openxmlformats.org/officeDocument/2006/relationships/tags" Target="../tags/tag50.xml"/><Relationship Id="rId10" Type="http://schemas.openxmlformats.org/officeDocument/2006/relationships/tags" Target="../tags/tag49.xml"/><Relationship Id="rId1" Type="http://schemas.openxmlformats.org/officeDocument/2006/relationships/tags" Target="../tags/tag40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4.xml"/><Relationship Id="rId2" Type="http://schemas.openxmlformats.org/officeDocument/2006/relationships/image" Target="../media/image13.png"/><Relationship Id="rId1" Type="http://schemas.openxmlformats.org/officeDocument/2006/relationships/hyperlink" Target="https://t.zsxq.com/eiUzZbQ" TargetMode="Externa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71.xml"/><Relationship Id="rId8" Type="http://schemas.openxmlformats.org/officeDocument/2006/relationships/tags" Target="../tags/tag70.xml"/><Relationship Id="rId7" Type="http://schemas.openxmlformats.org/officeDocument/2006/relationships/tags" Target="../tags/tag69.xml"/><Relationship Id="rId6" Type="http://schemas.openxmlformats.org/officeDocument/2006/relationships/tags" Target="../tags/tag68.xml"/><Relationship Id="rId5" Type="http://schemas.openxmlformats.org/officeDocument/2006/relationships/tags" Target="../tags/tag67.xml"/><Relationship Id="rId4" Type="http://schemas.openxmlformats.org/officeDocument/2006/relationships/tags" Target="../tags/tag66.xml"/><Relationship Id="rId3" Type="http://schemas.openxmlformats.org/officeDocument/2006/relationships/tags" Target="../tags/tag65.xml"/><Relationship Id="rId2" Type="http://schemas.openxmlformats.org/officeDocument/2006/relationships/image" Target="../media/image14.png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72.xml"/><Relationship Id="rId1" Type="http://schemas.openxmlformats.org/officeDocument/2006/relationships/hyperlink" Target="https://t.zsxq.com/eiUzZbQ" TargetMode="Externa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" Type="http://schemas.openxmlformats.org/officeDocument/2006/relationships/image" Target="../media/image15.png"/><Relationship Id="rId1" Type="http://schemas.openxmlformats.org/officeDocument/2006/relationships/hyperlink" Target="https://t.zsxq.com/eiUzZbQ" TargetMode="Externa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83.xml"/><Relationship Id="rId8" Type="http://schemas.openxmlformats.org/officeDocument/2006/relationships/tags" Target="../tags/tag82.xml"/><Relationship Id="rId7" Type="http://schemas.openxmlformats.org/officeDocument/2006/relationships/tags" Target="../tags/tag81.xml"/><Relationship Id="rId6" Type="http://schemas.openxmlformats.org/officeDocument/2006/relationships/tags" Target="../tags/tag80.xml"/><Relationship Id="rId5" Type="http://schemas.openxmlformats.org/officeDocument/2006/relationships/tags" Target="../tags/tag79.xml"/><Relationship Id="rId4" Type="http://schemas.openxmlformats.org/officeDocument/2006/relationships/tags" Target="../tags/tag78.xml"/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9" Type="http://schemas.openxmlformats.org/officeDocument/2006/relationships/notesSlide" Target="../notesSlides/notesSlide2.xml"/><Relationship Id="rId18" Type="http://schemas.openxmlformats.org/officeDocument/2006/relationships/slideLayout" Target="../slideLayouts/slideLayout2.xml"/><Relationship Id="rId17" Type="http://schemas.openxmlformats.org/officeDocument/2006/relationships/tags" Target="../tags/tag91.xml"/><Relationship Id="rId16" Type="http://schemas.openxmlformats.org/officeDocument/2006/relationships/tags" Target="../tags/tag90.xml"/><Relationship Id="rId15" Type="http://schemas.openxmlformats.org/officeDocument/2006/relationships/tags" Target="../tags/tag89.xml"/><Relationship Id="rId14" Type="http://schemas.openxmlformats.org/officeDocument/2006/relationships/tags" Target="../tags/tag88.xml"/><Relationship Id="rId13" Type="http://schemas.openxmlformats.org/officeDocument/2006/relationships/tags" Target="../tags/tag87.xml"/><Relationship Id="rId12" Type="http://schemas.openxmlformats.org/officeDocument/2006/relationships/tags" Target="../tags/tag86.xml"/><Relationship Id="rId11" Type="http://schemas.openxmlformats.org/officeDocument/2006/relationships/tags" Target="../tags/tag85.xml"/><Relationship Id="rId10" Type="http://schemas.openxmlformats.org/officeDocument/2006/relationships/tags" Target="../tags/tag84.xml"/><Relationship Id="rId1" Type="http://schemas.openxmlformats.org/officeDocument/2006/relationships/tags" Target="../tags/tag75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100.xml"/><Relationship Id="rId8" Type="http://schemas.openxmlformats.org/officeDocument/2006/relationships/tags" Target="../tags/tag99.xml"/><Relationship Id="rId7" Type="http://schemas.openxmlformats.org/officeDocument/2006/relationships/tags" Target="../tags/tag98.xml"/><Relationship Id="rId6" Type="http://schemas.openxmlformats.org/officeDocument/2006/relationships/tags" Target="../tags/tag97.xml"/><Relationship Id="rId5" Type="http://schemas.openxmlformats.org/officeDocument/2006/relationships/tags" Target="../tags/tag96.xml"/><Relationship Id="rId4" Type="http://schemas.openxmlformats.org/officeDocument/2006/relationships/tags" Target="../tags/tag95.xml"/><Relationship Id="rId3" Type="http://schemas.openxmlformats.org/officeDocument/2006/relationships/tags" Target="../tags/tag94.xml"/><Relationship Id="rId20" Type="http://schemas.openxmlformats.org/officeDocument/2006/relationships/slideLayout" Target="../slideLayouts/slideLayout1.xml"/><Relationship Id="rId2" Type="http://schemas.openxmlformats.org/officeDocument/2006/relationships/tags" Target="../tags/tag93.xml"/><Relationship Id="rId19" Type="http://schemas.openxmlformats.org/officeDocument/2006/relationships/tags" Target="../tags/tag108.xml"/><Relationship Id="rId18" Type="http://schemas.openxmlformats.org/officeDocument/2006/relationships/tags" Target="../tags/tag107.xml"/><Relationship Id="rId17" Type="http://schemas.openxmlformats.org/officeDocument/2006/relationships/tags" Target="../tags/tag106.xml"/><Relationship Id="rId16" Type="http://schemas.openxmlformats.org/officeDocument/2006/relationships/tags" Target="../tags/tag105.xml"/><Relationship Id="rId15" Type="http://schemas.openxmlformats.org/officeDocument/2006/relationships/tags" Target="../tags/tag104.xml"/><Relationship Id="rId14" Type="http://schemas.openxmlformats.org/officeDocument/2006/relationships/image" Target="../media/image16.png"/><Relationship Id="rId13" Type="http://schemas.openxmlformats.org/officeDocument/2006/relationships/hyperlink" Target="https://t.zsxq.com/eiUzZbQ" TargetMode="External"/><Relationship Id="rId12" Type="http://schemas.openxmlformats.org/officeDocument/2006/relationships/tags" Target="../tags/tag103.xml"/><Relationship Id="rId11" Type="http://schemas.openxmlformats.org/officeDocument/2006/relationships/tags" Target="../tags/tag102.xml"/><Relationship Id="rId10" Type="http://schemas.openxmlformats.org/officeDocument/2006/relationships/tags" Target="../tags/tag101.xml"/><Relationship Id="rId1" Type="http://schemas.openxmlformats.org/officeDocument/2006/relationships/tags" Target="../tags/tag92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16.xml"/><Relationship Id="rId8" Type="http://schemas.openxmlformats.org/officeDocument/2006/relationships/tags" Target="../tags/tag115.xml"/><Relationship Id="rId7" Type="http://schemas.openxmlformats.org/officeDocument/2006/relationships/tags" Target="../tags/tag114.xml"/><Relationship Id="rId6" Type="http://schemas.openxmlformats.org/officeDocument/2006/relationships/tags" Target="../tags/tag113.xml"/><Relationship Id="rId5" Type="http://schemas.openxmlformats.org/officeDocument/2006/relationships/tags" Target="../tags/tag112.xml"/><Relationship Id="rId4" Type="http://schemas.openxmlformats.org/officeDocument/2006/relationships/tags" Target="../tags/tag111.xml"/><Relationship Id="rId3" Type="http://schemas.openxmlformats.org/officeDocument/2006/relationships/tags" Target="../tags/tag110.xml"/><Relationship Id="rId2" Type="http://schemas.openxmlformats.org/officeDocument/2006/relationships/tags" Target="../tags/tag109.xml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18.png"/><Relationship Id="rId10" Type="http://schemas.openxmlformats.org/officeDocument/2006/relationships/tags" Target="../tags/tag117.xml"/><Relationship Id="rId1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126.xml"/><Relationship Id="rId8" Type="http://schemas.openxmlformats.org/officeDocument/2006/relationships/tags" Target="../tags/tag125.xml"/><Relationship Id="rId7" Type="http://schemas.openxmlformats.org/officeDocument/2006/relationships/tags" Target="../tags/tag124.xml"/><Relationship Id="rId6" Type="http://schemas.openxmlformats.org/officeDocument/2006/relationships/tags" Target="../tags/tag123.xml"/><Relationship Id="rId5" Type="http://schemas.openxmlformats.org/officeDocument/2006/relationships/tags" Target="../tags/tag122.xml"/><Relationship Id="rId4" Type="http://schemas.openxmlformats.org/officeDocument/2006/relationships/tags" Target="../tags/tag121.xml"/><Relationship Id="rId3" Type="http://schemas.openxmlformats.org/officeDocument/2006/relationships/tags" Target="../tags/tag120.xml"/><Relationship Id="rId2" Type="http://schemas.openxmlformats.org/officeDocument/2006/relationships/tags" Target="../tags/tag119.xml"/><Relationship Id="rId18" Type="http://schemas.openxmlformats.org/officeDocument/2006/relationships/slideLayout" Target="../slideLayouts/slideLayout2.xml"/><Relationship Id="rId17" Type="http://schemas.openxmlformats.org/officeDocument/2006/relationships/tags" Target="../tags/tag134.xml"/><Relationship Id="rId16" Type="http://schemas.openxmlformats.org/officeDocument/2006/relationships/tags" Target="../tags/tag133.xml"/><Relationship Id="rId15" Type="http://schemas.openxmlformats.org/officeDocument/2006/relationships/tags" Target="../tags/tag132.xml"/><Relationship Id="rId14" Type="http://schemas.openxmlformats.org/officeDocument/2006/relationships/tags" Target="../tags/tag131.xml"/><Relationship Id="rId13" Type="http://schemas.openxmlformats.org/officeDocument/2006/relationships/tags" Target="../tags/tag130.xml"/><Relationship Id="rId12" Type="http://schemas.openxmlformats.org/officeDocument/2006/relationships/tags" Target="../tags/tag129.xml"/><Relationship Id="rId11" Type="http://schemas.openxmlformats.org/officeDocument/2006/relationships/tags" Target="../tags/tag128.xml"/><Relationship Id="rId10" Type="http://schemas.openxmlformats.org/officeDocument/2006/relationships/tags" Target="../tags/tag127.xml"/><Relationship Id="rId1" Type="http://schemas.openxmlformats.org/officeDocument/2006/relationships/tags" Target="../tags/tag1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664210" y="1401445"/>
            <a:ext cx="10863580" cy="1783842"/>
            <a:chOff x="2601" y="3062"/>
            <a:chExt cx="13999" cy="5818"/>
          </a:xfrm>
        </p:grpSpPr>
        <p:sp>
          <p:nvSpPr>
            <p:cNvPr id="12" name="文本框 11"/>
            <p:cNvSpPr txBox="1"/>
            <p:nvPr>
              <p:custDataLst>
                <p:tags r:id="rId1"/>
              </p:custDataLst>
            </p:nvPr>
          </p:nvSpPr>
          <p:spPr>
            <a:xfrm>
              <a:off x="2601" y="3062"/>
              <a:ext cx="13999" cy="5818"/>
            </a:xfrm>
            <a:prstGeom prst="rect">
              <a:avLst/>
            </a:prstGeom>
            <a:noFill/>
            <a:effectLst>
              <a:outerShdw blurRad="254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altLang="zh-CN" sz="11000" b="1" dirty="0">
                  <a:ln w="76200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阿里巴巴普惠体" panose="00020600040101010101" charset="-122"/>
                  <a:ea typeface="阿里巴巴普惠体" panose="00020600040101010101" charset="-122"/>
                  <a:cs typeface="阿里巴巴普惠体" panose="00020600040101010101" charset="-122"/>
                  <a:sym typeface="等线" panose="02010600030101010101" pitchFamily="2" charset="-122"/>
                </a:rPr>
                <a:t>119</a:t>
              </a:r>
              <a:r>
                <a:rPr lang="zh-CN" altLang="en-US" sz="11000" b="1" dirty="0">
                  <a:ln w="76200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阿里巴巴普惠体" panose="00020600040101010101" charset="-122"/>
                  <a:ea typeface="阿里巴巴普惠体" panose="00020600040101010101" charset="-122"/>
                  <a:cs typeface="阿里巴巴普惠体" panose="00020600040101010101" charset="-122"/>
                  <a:sym typeface="等线" panose="02010600030101010101" pitchFamily="2" charset="-122"/>
                </a:rPr>
                <a:t>全国消防日</a:t>
              </a:r>
              <a:endParaRPr lang="zh-CN" altLang="en-US" sz="11000" b="1" dirty="0">
                <a:ln w="76200">
                  <a:solidFill>
                    <a:schemeClr val="bg1"/>
                  </a:solidFill>
                </a:ln>
                <a:solidFill>
                  <a:schemeClr val="bg1"/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等线" panose="02010600030101010101" pitchFamily="2" charset="-122"/>
              </a:endParaRPr>
            </a:p>
          </p:txBody>
        </p:sp>
        <p:sp>
          <p:nvSpPr>
            <p:cNvPr id="10" name="文本框 9"/>
            <p:cNvSpPr txBox="1"/>
            <p:nvPr>
              <p:custDataLst>
                <p:tags r:id="rId2"/>
              </p:custDataLst>
            </p:nvPr>
          </p:nvSpPr>
          <p:spPr>
            <a:xfrm>
              <a:off x="2601" y="3062"/>
              <a:ext cx="13999" cy="581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altLang="zh-CN" sz="11000" b="1" dirty="0">
                  <a:gradFill>
                    <a:gsLst>
                      <a:gs pos="0">
                        <a:srgbClr val="FF0000"/>
                      </a:gs>
                      <a:gs pos="100000">
                        <a:srgbClr val="C00000"/>
                      </a:gs>
                    </a:gsLst>
                    <a:lin ang="5400000" scaled="0"/>
                  </a:gradFill>
                  <a:latin typeface="阿里巴巴普惠体" panose="00020600040101010101" charset="-122"/>
                  <a:ea typeface="阿里巴巴普惠体" panose="00020600040101010101" charset="-122"/>
                  <a:cs typeface="阿里巴巴普惠体" panose="00020600040101010101" charset="-122"/>
                  <a:sym typeface="等线" panose="02010600030101010101" pitchFamily="2" charset="-122"/>
                </a:rPr>
                <a:t>119</a:t>
              </a:r>
              <a:r>
                <a:rPr lang="zh-CN" altLang="en-US" sz="11000" b="1" dirty="0">
                  <a:gradFill>
                    <a:gsLst>
                      <a:gs pos="0">
                        <a:srgbClr val="FF0000"/>
                      </a:gs>
                      <a:gs pos="100000">
                        <a:srgbClr val="C00000"/>
                      </a:gs>
                    </a:gsLst>
                    <a:lin ang="5400000" scaled="0"/>
                  </a:gradFill>
                  <a:latin typeface="阿里巴巴普惠体" panose="00020600040101010101" charset="-122"/>
                  <a:ea typeface="阿里巴巴普惠体" panose="00020600040101010101" charset="-122"/>
                  <a:cs typeface="阿里巴巴普惠体" panose="00020600040101010101" charset="-122"/>
                  <a:sym typeface="等线" panose="02010600030101010101" pitchFamily="2" charset="-122"/>
                </a:rPr>
                <a:t>全国消防日</a:t>
              </a:r>
              <a:endParaRPr lang="zh-CN" altLang="en-US" sz="11000" b="1" dirty="0"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0"/>
                </a:gra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等线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057525" y="3103880"/>
            <a:ext cx="6096000" cy="657860"/>
            <a:chOff x="4816" y="5717"/>
            <a:chExt cx="9600" cy="1036"/>
          </a:xfrm>
        </p:grpSpPr>
        <p:sp>
          <p:nvSpPr>
            <p:cNvPr id="14" name="文本框 13"/>
            <p:cNvSpPr txBox="1"/>
            <p:nvPr>
              <p:custDataLst>
                <p:tags r:id="rId3"/>
              </p:custDataLst>
            </p:nvPr>
          </p:nvSpPr>
          <p:spPr>
            <a:xfrm>
              <a:off x="4816" y="5717"/>
              <a:ext cx="9600" cy="1016"/>
            </a:xfrm>
            <a:prstGeom prst="rect">
              <a:avLst/>
            </a:prstGeom>
            <a:noFill/>
            <a:effectLst>
              <a:outerShdw blurRad="254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t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3600">
                  <a:ln w="76200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优设标题黑" panose="00000500000000000000" charset="-122"/>
                  <a:ea typeface="优设标题黑" panose="00000500000000000000" charset="-122"/>
                  <a:cs typeface="+mj-cs"/>
                  <a:sym typeface="等线" panose="02010600030101010101" pitchFamily="2" charset="-122"/>
                </a:rPr>
                <a:t>全民消防、生命至上</a:t>
              </a:r>
              <a:endParaRPr lang="zh-CN" altLang="en-US" sz="3600" dirty="0">
                <a:ln w="76200">
                  <a:solidFill>
                    <a:schemeClr val="bg1"/>
                  </a:solidFill>
                </a:ln>
                <a:solidFill>
                  <a:schemeClr val="bg1"/>
                </a:solidFill>
                <a:latin typeface="优设标题黑" panose="00000500000000000000" charset="-122"/>
                <a:ea typeface="优设标题黑" panose="00000500000000000000" charset="-122"/>
                <a:cs typeface="+mj-cs"/>
                <a:sym typeface="等线" panose="02010600030101010101" pitchFamily="2" charset="-122"/>
              </a:endParaRPr>
            </a:p>
          </p:txBody>
        </p:sp>
        <p:sp>
          <p:nvSpPr>
            <p:cNvPr id="11" name="文本框 10"/>
            <p:cNvSpPr txBox="1"/>
            <p:nvPr>
              <p:custDataLst>
                <p:tags r:id="rId4"/>
              </p:custDataLst>
            </p:nvPr>
          </p:nvSpPr>
          <p:spPr>
            <a:xfrm>
              <a:off x="4816" y="5737"/>
              <a:ext cx="9600" cy="101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3600">
                  <a:solidFill>
                    <a:srgbClr val="FF0000"/>
                  </a:solidFill>
                  <a:latin typeface="优设标题黑" panose="00000500000000000000" charset="-122"/>
                  <a:ea typeface="优设标题黑" panose="00000500000000000000" charset="-122"/>
                  <a:cs typeface="+mj-cs"/>
                  <a:sym typeface="等线" panose="02010600030101010101" pitchFamily="2" charset="-122"/>
                </a:rPr>
                <a:t>全民消防、生命至上</a:t>
              </a:r>
              <a:endParaRPr lang="zh-CN" altLang="en-US" sz="3600" dirty="0"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0"/>
                </a:gradFill>
                <a:latin typeface="优设标题黑" panose="00000500000000000000" charset="-122"/>
                <a:ea typeface="优设标题黑" panose="00000500000000000000" charset="-122"/>
                <a:cs typeface="+mj-cs"/>
                <a:sym typeface="等线" panose="0201060003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672205" y="3754120"/>
            <a:ext cx="4847590" cy="431800"/>
            <a:chOff x="5783" y="5816"/>
            <a:chExt cx="7634" cy="680"/>
          </a:xfrm>
        </p:grpSpPr>
        <p:sp>
          <p:nvSpPr>
            <p:cNvPr id="17" name="圆角矩形 16"/>
            <p:cNvSpPr/>
            <p:nvPr>
              <p:custDataLst>
                <p:tags r:id="rId5"/>
              </p:custDataLst>
            </p:nvPr>
          </p:nvSpPr>
          <p:spPr>
            <a:xfrm>
              <a:off x="5783" y="5816"/>
              <a:ext cx="7634" cy="68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C00000"/>
                </a:gs>
                <a:gs pos="100000">
                  <a:srgbClr val="FF0000"/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>
              <p:custDataLst>
                <p:tags r:id="rId6"/>
              </p:custDataLst>
            </p:nvPr>
          </p:nvSpPr>
          <p:spPr>
            <a:xfrm>
              <a:off x="6533" y="5866"/>
              <a:ext cx="6134" cy="58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阿里巴巴普惠体" panose="00020600040101010101" charset="-122"/>
                  <a:ea typeface="阿里巴巴普惠体" panose="00020600040101010101" charset="-122"/>
                  <a:cs typeface="阿里巴巴普惠体" panose="00020600040101010101" charset="-122"/>
                  <a:sym typeface="等线" panose="02010600030101010101" pitchFamily="2" charset="-122"/>
                </a:rPr>
                <a:t>2024</a:t>
              </a:r>
              <a:r>
                <a:rPr lang="zh-CN" altLang="en-US">
                  <a:solidFill>
                    <a:schemeClr val="bg1"/>
                  </a:solidFill>
                  <a:latin typeface="阿里巴巴普惠体" panose="00020600040101010101" charset="-122"/>
                  <a:ea typeface="阿里巴巴普惠体" panose="00020600040101010101" charset="-122"/>
                  <a:cs typeface="阿里巴巴普惠体" panose="00020600040101010101" charset="-122"/>
                  <a:sym typeface="等线" panose="02010600030101010101" pitchFamily="2" charset="-122"/>
                </a:rPr>
                <a:t>年</a:t>
              </a:r>
              <a:r>
                <a:rPr lang="en-US" altLang="zh-CN" dirty="0">
                  <a:solidFill>
                    <a:schemeClr val="bg1"/>
                  </a:solidFill>
                  <a:latin typeface="阿里巴巴普惠体" panose="00020600040101010101" charset="-122"/>
                  <a:ea typeface="阿里巴巴普惠体" panose="00020600040101010101" charset="-122"/>
                  <a:cs typeface="阿里巴巴普惠体" panose="00020600040101010101" charset="-122"/>
                  <a:sym typeface="等线" panose="02010600030101010101" pitchFamily="2" charset="-122"/>
                </a:rPr>
                <a:t>119</a:t>
              </a:r>
              <a:r>
                <a:rPr lang="zh-CN" altLang="en-US" dirty="0">
                  <a:solidFill>
                    <a:schemeClr val="bg1"/>
                  </a:solidFill>
                  <a:latin typeface="阿里巴巴普惠体" panose="00020600040101010101" charset="-122"/>
                  <a:ea typeface="阿里巴巴普惠体" panose="00020600040101010101" charset="-122"/>
                  <a:cs typeface="阿里巴巴普惠体" panose="00020600040101010101" charset="-122"/>
                  <a:sym typeface="等线" panose="02010600030101010101" pitchFamily="2" charset="-122"/>
                </a:rPr>
                <a:t>全国消防日主题学习活动</a:t>
              </a:r>
              <a:endParaRPr lang="zh-CN" altLang="en-US" dirty="0">
                <a:solidFill>
                  <a:schemeClr val="bg1"/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等线" panose="02010600030101010101" pitchFamily="2" charset="-122"/>
              </a:endParaRPr>
            </a:p>
          </p:txBody>
        </p:sp>
        <p:sp>
          <p:nvSpPr>
            <p:cNvPr id="18" name="等腰三角形 17"/>
            <p:cNvSpPr/>
            <p:nvPr>
              <p:custDataLst>
                <p:tags r:id="rId7"/>
              </p:custDataLst>
            </p:nvPr>
          </p:nvSpPr>
          <p:spPr>
            <a:xfrm rot="5400000">
              <a:off x="6201" y="6045"/>
              <a:ext cx="257" cy="22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>
              <p:custDataLst>
                <p:tags r:id="rId8"/>
              </p:custDataLst>
            </p:nvPr>
          </p:nvSpPr>
          <p:spPr>
            <a:xfrm rot="16200000" flipH="1">
              <a:off x="12742" y="6045"/>
              <a:ext cx="257" cy="22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3496945" y="901065"/>
            <a:ext cx="5220970" cy="396240"/>
            <a:chOff x="5491" y="1419"/>
            <a:chExt cx="8222" cy="624"/>
          </a:xfrm>
        </p:grpSpPr>
        <p:grpSp>
          <p:nvGrpSpPr>
            <p:cNvPr id="32" name="组合 31"/>
            <p:cNvGrpSpPr/>
            <p:nvPr/>
          </p:nvGrpSpPr>
          <p:grpSpPr>
            <a:xfrm>
              <a:off x="7142" y="1419"/>
              <a:ext cx="4921" cy="624"/>
              <a:chOff x="7405" y="315"/>
              <a:chExt cx="4921" cy="624"/>
            </a:xfrm>
          </p:grpSpPr>
          <p:sp>
            <p:nvSpPr>
              <p:cNvPr id="21" name="椭圆 20"/>
              <p:cNvSpPr/>
              <p:nvPr>
                <p:custDataLst>
                  <p:tags r:id="rId9"/>
                </p:custDataLst>
              </p:nvPr>
            </p:nvSpPr>
            <p:spPr>
              <a:xfrm>
                <a:off x="7405" y="315"/>
                <a:ext cx="624" cy="624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ffectLst>
                <a:outerShdw blurRad="254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>
                    <a:latin typeface="优设标题黑" panose="00000500000000000000" charset="-122"/>
                    <a:ea typeface="优设标题黑" panose="00000500000000000000" charset="-122"/>
                  </a:rPr>
                  <a:t>消</a:t>
                </a:r>
                <a:endParaRPr lang="zh-CN" altLang="en-US">
                  <a:latin typeface="优设标题黑" panose="00000500000000000000" charset="-122"/>
                  <a:ea typeface="优设标题黑" panose="00000500000000000000" charset="-122"/>
                </a:endParaRPr>
              </a:p>
            </p:txBody>
          </p:sp>
          <p:sp>
            <p:nvSpPr>
              <p:cNvPr id="25" name="椭圆 24"/>
              <p:cNvSpPr/>
              <p:nvPr>
                <p:custDataLst>
                  <p:tags r:id="rId10"/>
                </p:custDataLst>
              </p:nvPr>
            </p:nvSpPr>
            <p:spPr>
              <a:xfrm>
                <a:off x="8020" y="315"/>
                <a:ext cx="623" cy="624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ffectLst>
                <a:outerShdw blurRad="254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>
                    <a:latin typeface="优设标题黑" panose="00000500000000000000" charset="-122"/>
                    <a:ea typeface="优设标题黑" panose="00000500000000000000" charset="-122"/>
                  </a:rPr>
                  <a:t>防</a:t>
                </a:r>
                <a:endParaRPr lang="zh-CN" altLang="en-US">
                  <a:latin typeface="优设标题黑" panose="00000500000000000000" charset="-122"/>
                  <a:ea typeface="优设标题黑" panose="00000500000000000000" charset="-122"/>
                </a:endParaRPr>
              </a:p>
            </p:txBody>
          </p:sp>
          <p:sp>
            <p:nvSpPr>
              <p:cNvPr id="26" name="椭圆 25"/>
              <p:cNvSpPr/>
              <p:nvPr>
                <p:custDataLst>
                  <p:tags r:id="rId11"/>
                </p:custDataLst>
              </p:nvPr>
            </p:nvSpPr>
            <p:spPr>
              <a:xfrm>
                <a:off x="8634" y="315"/>
                <a:ext cx="623" cy="624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ffectLst>
                <a:outerShdw blurRad="254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>
                    <a:latin typeface="优设标题黑" panose="00000500000000000000" charset="-122"/>
                    <a:ea typeface="优设标题黑" panose="00000500000000000000" charset="-122"/>
                  </a:rPr>
                  <a:t>安</a:t>
                </a:r>
                <a:endParaRPr lang="zh-CN" altLang="en-US">
                  <a:latin typeface="优设标题黑" panose="00000500000000000000" charset="-122"/>
                  <a:ea typeface="优设标题黑" panose="00000500000000000000" charset="-122"/>
                </a:endParaRPr>
              </a:p>
            </p:txBody>
          </p:sp>
          <p:sp>
            <p:nvSpPr>
              <p:cNvPr id="27" name="椭圆 26"/>
              <p:cNvSpPr/>
              <p:nvPr>
                <p:custDataLst>
                  <p:tags r:id="rId12"/>
                </p:custDataLst>
              </p:nvPr>
            </p:nvSpPr>
            <p:spPr>
              <a:xfrm>
                <a:off x="9248" y="315"/>
                <a:ext cx="623" cy="624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ffectLst>
                <a:outerShdw blurRad="254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>
                    <a:latin typeface="优设标题黑" panose="00000500000000000000" charset="-122"/>
                    <a:ea typeface="优设标题黑" panose="00000500000000000000" charset="-122"/>
                  </a:rPr>
                  <a:t>全</a:t>
                </a:r>
                <a:endParaRPr lang="zh-CN" altLang="en-US">
                  <a:latin typeface="优设标题黑" panose="00000500000000000000" charset="-122"/>
                  <a:ea typeface="优设标题黑" panose="00000500000000000000" charset="-122"/>
                </a:endParaRPr>
              </a:p>
            </p:txBody>
          </p:sp>
          <p:sp>
            <p:nvSpPr>
              <p:cNvPr id="28" name="椭圆 27"/>
              <p:cNvSpPr/>
              <p:nvPr>
                <p:custDataLst>
                  <p:tags r:id="rId13"/>
                </p:custDataLst>
              </p:nvPr>
            </p:nvSpPr>
            <p:spPr>
              <a:xfrm>
                <a:off x="9862" y="315"/>
                <a:ext cx="623" cy="624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ffectLst>
                <a:outerShdw blurRad="254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>
                    <a:latin typeface="优设标题黑" panose="00000500000000000000" charset="-122"/>
                    <a:ea typeface="优设标题黑" panose="00000500000000000000" charset="-122"/>
                  </a:rPr>
                  <a:t>人</a:t>
                </a:r>
                <a:endParaRPr lang="zh-CN" altLang="en-US">
                  <a:latin typeface="优设标题黑" panose="00000500000000000000" charset="-122"/>
                  <a:ea typeface="优设标题黑" panose="00000500000000000000" charset="-122"/>
                </a:endParaRPr>
              </a:p>
            </p:txBody>
          </p:sp>
          <p:sp>
            <p:nvSpPr>
              <p:cNvPr id="29" name="椭圆 28"/>
              <p:cNvSpPr/>
              <p:nvPr>
                <p:custDataLst>
                  <p:tags r:id="rId14"/>
                </p:custDataLst>
              </p:nvPr>
            </p:nvSpPr>
            <p:spPr>
              <a:xfrm>
                <a:off x="10476" y="315"/>
                <a:ext cx="623" cy="624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ffectLst>
                <a:outerShdw blurRad="254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>
                    <a:latin typeface="优设标题黑" panose="00000500000000000000" charset="-122"/>
                    <a:ea typeface="优设标题黑" panose="00000500000000000000" charset="-122"/>
                  </a:rPr>
                  <a:t>人</a:t>
                </a:r>
                <a:endParaRPr lang="zh-CN" altLang="en-US">
                  <a:latin typeface="优设标题黑" panose="00000500000000000000" charset="-122"/>
                  <a:ea typeface="优设标题黑" panose="00000500000000000000" charset="-122"/>
                </a:endParaRPr>
              </a:p>
            </p:txBody>
          </p:sp>
          <p:sp>
            <p:nvSpPr>
              <p:cNvPr id="30" name="椭圆 29"/>
              <p:cNvSpPr/>
              <p:nvPr>
                <p:custDataLst>
                  <p:tags r:id="rId15"/>
                </p:custDataLst>
              </p:nvPr>
            </p:nvSpPr>
            <p:spPr>
              <a:xfrm>
                <a:off x="11090" y="315"/>
                <a:ext cx="623" cy="624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ffectLst>
                <a:outerShdw blurRad="254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>
                    <a:latin typeface="优设标题黑" panose="00000500000000000000" charset="-122"/>
                    <a:ea typeface="优设标题黑" panose="00000500000000000000" charset="-122"/>
                  </a:rPr>
                  <a:t>有</a:t>
                </a:r>
                <a:endParaRPr lang="zh-CN" altLang="en-US">
                  <a:latin typeface="优设标题黑" panose="00000500000000000000" charset="-122"/>
                  <a:ea typeface="优设标题黑" panose="00000500000000000000" charset="-122"/>
                </a:endParaRPr>
              </a:p>
            </p:txBody>
          </p:sp>
          <p:sp>
            <p:nvSpPr>
              <p:cNvPr id="31" name="椭圆 30"/>
              <p:cNvSpPr/>
              <p:nvPr>
                <p:custDataLst>
                  <p:tags r:id="rId16"/>
                </p:custDataLst>
              </p:nvPr>
            </p:nvSpPr>
            <p:spPr>
              <a:xfrm>
                <a:off x="11704" y="315"/>
                <a:ext cx="623" cy="624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ffectLst>
                <a:outerShdw blurRad="254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>
                    <a:latin typeface="优设标题黑" panose="00000500000000000000" charset="-122"/>
                    <a:ea typeface="优设标题黑" panose="00000500000000000000" charset="-122"/>
                  </a:rPr>
                  <a:t>责</a:t>
                </a:r>
                <a:endParaRPr lang="zh-CN" altLang="en-US">
                  <a:latin typeface="优设标题黑" panose="00000500000000000000" charset="-122"/>
                  <a:ea typeface="优设标题黑" panose="00000500000000000000" charset="-122"/>
                </a:endParaRPr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5491" y="1631"/>
              <a:ext cx="1483" cy="202"/>
              <a:chOff x="5754" y="641"/>
              <a:chExt cx="2000" cy="273"/>
            </a:xfrm>
          </p:grpSpPr>
          <p:sp>
            <p:nvSpPr>
              <p:cNvPr id="46" name="任意多边形 45"/>
              <p:cNvSpPr/>
              <p:nvPr>
                <p:custDataLst>
                  <p:tags r:id="rId17"/>
                </p:custDataLst>
              </p:nvPr>
            </p:nvSpPr>
            <p:spPr>
              <a:xfrm flipV="1">
                <a:off x="5754" y="641"/>
                <a:ext cx="2000" cy="57"/>
              </a:xfrm>
              <a:custGeom>
                <a:avLst/>
                <a:gdLst>
                  <a:gd name="adj" fmla="val 142874"/>
                  <a:gd name="maxAdj" fmla="*/ 100000 w ss"/>
                  <a:gd name="a" fmla="pin 0 adj maxAdj"/>
                  <a:gd name="x1" fmla="*/ ss a 200000"/>
                  <a:gd name="x2" fmla="*/ ss a 100000"/>
                  <a:gd name="x6" fmla="+- r 0 x1"/>
                  <a:gd name="x5" fmla="+- r 0 x2"/>
                  <a:gd name="x3" fmla="*/ x5 1 2"/>
                  <a:gd name="x4" fmla="+- r 0 x3"/>
                  <a:gd name="il" fmla="*/ wd2 a maxAdj"/>
                  <a:gd name="q1" fmla="*/ 5 a maxAdj"/>
                  <a:gd name="q2" fmla="+/ 1 q1 12"/>
                  <a:gd name="il-1" fmla="*/ q2 w 1"/>
                  <a:gd name="it" fmla="*/ q2 h 1"/>
                  <a:gd name="ir" fmla="+- r 0 il-1"/>
                  <a:gd name="ib" fmla="+- b 0 it"/>
                  <a:gd name="q3" fmla="*/ h hc x2"/>
                  <a:gd name="y1" fmla="pin 0 q3 h"/>
                  <a:gd name="y2" fmla="+- b 0 y1"/>
                </a:gdLst>
                <a:ahLst/>
                <a:cxnLst>
                  <a:cxn ang="3">
                    <a:pos x="hc" y="y2"/>
                  </a:cxn>
                  <a:cxn ang="3">
                    <a:pos x="x4" y="t"/>
                  </a:cxn>
                  <a:cxn ang="0">
                    <a:pos x="x6" y="vc"/>
                  </a:cxn>
                  <a:cxn ang="cd4">
                    <a:pos x="x3" y="b"/>
                  </a:cxn>
                  <a:cxn ang="cd4">
                    <a:pos x="hc" y="y1"/>
                  </a:cxn>
                  <a:cxn ang="cd2">
                    <a:pos x="x1" y="vc"/>
                  </a:cxn>
                </a:cxnLst>
                <a:rect l="l" t="t" r="r" b="b"/>
                <a:pathLst>
                  <a:path w="2000" h="85">
                    <a:moveTo>
                      <a:pt x="121" y="0"/>
                    </a:moveTo>
                    <a:lnTo>
                      <a:pt x="2000" y="0"/>
                    </a:lnTo>
                    <a:lnTo>
                      <a:pt x="2000" y="85"/>
                    </a:lnTo>
                    <a:lnTo>
                      <a:pt x="0" y="85"/>
                    </a:lnTo>
                    <a:lnTo>
                      <a:pt x="121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任意多边形 46"/>
              <p:cNvSpPr/>
              <p:nvPr>
                <p:custDataLst>
                  <p:tags r:id="rId18"/>
                </p:custDataLst>
              </p:nvPr>
            </p:nvSpPr>
            <p:spPr>
              <a:xfrm flipV="1">
                <a:off x="5954" y="749"/>
                <a:ext cx="1800" cy="57"/>
              </a:xfrm>
              <a:custGeom>
                <a:avLst/>
                <a:gdLst>
                  <a:gd name="adj" fmla="val 142874"/>
                  <a:gd name="maxAdj" fmla="*/ 100000 w ss"/>
                  <a:gd name="a" fmla="pin 0 adj maxAdj"/>
                  <a:gd name="x1" fmla="*/ ss a 200000"/>
                  <a:gd name="x2" fmla="*/ ss a 100000"/>
                  <a:gd name="x6" fmla="+- r 0 x1"/>
                  <a:gd name="x5" fmla="+- r 0 x2"/>
                  <a:gd name="x3" fmla="*/ x5 1 2"/>
                  <a:gd name="x4" fmla="+- r 0 x3"/>
                  <a:gd name="il" fmla="*/ wd2 a maxAdj"/>
                  <a:gd name="q1" fmla="*/ 5 a maxAdj"/>
                  <a:gd name="q2" fmla="+/ 1 q1 12"/>
                  <a:gd name="il-1" fmla="*/ q2 w 1"/>
                  <a:gd name="it" fmla="*/ q2 h 1"/>
                  <a:gd name="ir" fmla="+- r 0 il-1"/>
                  <a:gd name="ib" fmla="+- b 0 it"/>
                  <a:gd name="q3" fmla="*/ h hc x2"/>
                  <a:gd name="y1" fmla="pin 0 q3 h"/>
                  <a:gd name="y2" fmla="+- b 0 y1"/>
                </a:gdLst>
                <a:ahLst/>
                <a:cxnLst>
                  <a:cxn ang="3">
                    <a:pos x="hc" y="y2"/>
                  </a:cxn>
                  <a:cxn ang="3">
                    <a:pos x="x4" y="t"/>
                  </a:cxn>
                  <a:cxn ang="0">
                    <a:pos x="x6" y="vc"/>
                  </a:cxn>
                  <a:cxn ang="cd4">
                    <a:pos x="x3" y="b"/>
                  </a:cxn>
                  <a:cxn ang="cd4">
                    <a:pos x="hc" y="y1"/>
                  </a:cxn>
                  <a:cxn ang="cd2">
                    <a:pos x="x1" y="vc"/>
                  </a:cxn>
                </a:cxnLst>
                <a:rect l="l" t="t" r="r" b="b"/>
                <a:pathLst>
                  <a:path w="1800" h="85">
                    <a:moveTo>
                      <a:pt x="121" y="0"/>
                    </a:moveTo>
                    <a:lnTo>
                      <a:pt x="1800" y="0"/>
                    </a:lnTo>
                    <a:lnTo>
                      <a:pt x="1800" y="85"/>
                    </a:lnTo>
                    <a:lnTo>
                      <a:pt x="0" y="85"/>
                    </a:lnTo>
                    <a:lnTo>
                      <a:pt x="121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任意多边形 47"/>
              <p:cNvSpPr/>
              <p:nvPr>
                <p:custDataLst>
                  <p:tags r:id="rId19"/>
                </p:custDataLst>
              </p:nvPr>
            </p:nvSpPr>
            <p:spPr>
              <a:xfrm flipV="1">
                <a:off x="6154" y="858"/>
                <a:ext cx="1600" cy="57"/>
              </a:xfrm>
              <a:custGeom>
                <a:avLst/>
                <a:gdLst>
                  <a:gd name="adj" fmla="val 142874"/>
                  <a:gd name="maxAdj" fmla="*/ 100000 w ss"/>
                  <a:gd name="a" fmla="pin 0 adj maxAdj"/>
                  <a:gd name="x1" fmla="*/ ss a 200000"/>
                  <a:gd name="x2" fmla="*/ ss a 100000"/>
                  <a:gd name="x6" fmla="+- r 0 x1"/>
                  <a:gd name="x5" fmla="+- r 0 x2"/>
                  <a:gd name="x3" fmla="*/ x5 1 2"/>
                  <a:gd name="x4" fmla="+- r 0 x3"/>
                  <a:gd name="il" fmla="*/ wd2 a maxAdj"/>
                  <a:gd name="q1" fmla="*/ 5 a maxAdj"/>
                  <a:gd name="q2" fmla="+/ 1 q1 12"/>
                  <a:gd name="il-1" fmla="*/ q2 w 1"/>
                  <a:gd name="it" fmla="*/ q2 h 1"/>
                  <a:gd name="ir" fmla="+- r 0 il-1"/>
                  <a:gd name="ib" fmla="+- b 0 it"/>
                  <a:gd name="q3" fmla="*/ h hc x2"/>
                  <a:gd name="y1" fmla="pin 0 q3 h"/>
                  <a:gd name="y2" fmla="+- b 0 y1"/>
                </a:gdLst>
                <a:ahLst/>
                <a:cxnLst>
                  <a:cxn ang="3">
                    <a:pos x="hc" y="y2"/>
                  </a:cxn>
                  <a:cxn ang="3">
                    <a:pos x="x4" y="t"/>
                  </a:cxn>
                  <a:cxn ang="0">
                    <a:pos x="x6" y="vc"/>
                  </a:cxn>
                  <a:cxn ang="cd4">
                    <a:pos x="x3" y="b"/>
                  </a:cxn>
                  <a:cxn ang="cd4">
                    <a:pos x="hc" y="y1"/>
                  </a:cxn>
                  <a:cxn ang="cd2">
                    <a:pos x="x1" y="vc"/>
                  </a:cxn>
                </a:cxnLst>
                <a:rect l="l" t="t" r="r" b="b"/>
                <a:pathLst>
                  <a:path w="1600" h="85">
                    <a:moveTo>
                      <a:pt x="121" y="0"/>
                    </a:moveTo>
                    <a:lnTo>
                      <a:pt x="1600" y="0"/>
                    </a:lnTo>
                    <a:lnTo>
                      <a:pt x="1600" y="85"/>
                    </a:lnTo>
                    <a:lnTo>
                      <a:pt x="0" y="85"/>
                    </a:lnTo>
                    <a:lnTo>
                      <a:pt x="121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 flipH="1">
              <a:off x="12231" y="1631"/>
              <a:ext cx="1483" cy="202"/>
              <a:chOff x="5754" y="641"/>
              <a:chExt cx="2000" cy="273"/>
            </a:xfrm>
          </p:grpSpPr>
          <p:sp>
            <p:nvSpPr>
              <p:cNvPr id="50" name="任意多边形 49"/>
              <p:cNvSpPr/>
              <p:nvPr>
                <p:custDataLst>
                  <p:tags r:id="rId20"/>
                </p:custDataLst>
              </p:nvPr>
            </p:nvSpPr>
            <p:spPr>
              <a:xfrm flipV="1">
                <a:off x="5754" y="641"/>
                <a:ext cx="2000" cy="57"/>
              </a:xfrm>
              <a:custGeom>
                <a:avLst/>
                <a:gdLst>
                  <a:gd name="adj" fmla="val 142874"/>
                  <a:gd name="maxAdj" fmla="*/ 100000 w ss"/>
                  <a:gd name="a" fmla="pin 0 adj maxAdj"/>
                  <a:gd name="x1" fmla="*/ ss a 200000"/>
                  <a:gd name="x2" fmla="*/ ss a 100000"/>
                  <a:gd name="x6" fmla="+- r 0 x1"/>
                  <a:gd name="x5" fmla="+- r 0 x2"/>
                  <a:gd name="x3" fmla="*/ x5 1 2"/>
                  <a:gd name="x4" fmla="+- r 0 x3"/>
                  <a:gd name="il" fmla="*/ wd2 a maxAdj"/>
                  <a:gd name="q1" fmla="*/ 5 a maxAdj"/>
                  <a:gd name="q2" fmla="+/ 1 q1 12"/>
                  <a:gd name="il-1" fmla="*/ q2 w 1"/>
                  <a:gd name="it" fmla="*/ q2 h 1"/>
                  <a:gd name="ir" fmla="+- r 0 il-1"/>
                  <a:gd name="ib" fmla="+- b 0 it"/>
                  <a:gd name="q3" fmla="*/ h hc x2"/>
                  <a:gd name="y1" fmla="pin 0 q3 h"/>
                  <a:gd name="y2" fmla="+- b 0 y1"/>
                </a:gdLst>
                <a:ahLst/>
                <a:cxnLst>
                  <a:cxn ang="3">
                    <a:pos x="hc" y="y2"/>
                  </a:cxn>
                  <a:cxn ang="3">
                    <a:pos x="x4" y="t"/>
                  </a:cxn>
                  <a:cxn ang="0">
                    <a:pos x="x6" y="vc"/>
                  </a:cxn>
                  <a:cxn ang="cd4">
                    <a:pos x="x3" y="b"/>
                  </a:cxn>
                  <a:cxn ang="cd4">
                    <a:pos x="hc" y="y1"/>
                  </a:cxn>
                  <a:cxn ang="cd2">
                    <a:pos x="x1" y="vc"/>
                  </a:cxn>
                </a:cxnLst>
                <a:rect l="l" t="t" r="r" b="b"/>
                <a:pathLst>
                  <a:path w="2000" h="85">
                    <a:moveTo>
                      <a:pt x="121" y="0"/>
                    </a:moveTo>
                    <a:lnTo>
                      <a:pt x="2000" y="0"/>
                    </a:lnTo>
                    <a:lnTo>
                      <a:pt x="2000" y="85"/>
                    </a:lnTo>
                    <a:lnTo>
                      <a:pt x="0" y="85"/>
                    </a:lnTo>
                    <a:lnTo>
                      <a:pt x="121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任意多边形 50"/>
              <p:cNvSpPr/>
              <p:nvPr>
                <p:custDataLst>
                  <p:tags r:id="rId21"/>
                </p:custDataLst>
              </p:nvPr>
            </p:nvSpPr>
            <p:spPr>
              <a:xfrm flipV="1">
                <a:off x="5954" y="749"/>
                <a:ext cx="1800" cy="57"/>
              </a:xfrm>
              <a:custGeom>
                <a:avLst/>
                <a:gdLst>
                  <a:gd name="adj" fmla="val 142874"/>
                  <a:gd name="maxAdj" fmla="*/ 100000 w ss"/>
                  <a:gd name="a" fmla="pin 0 adj maxAdj"/>
                  <a:gd name="x1" fmla="*/ ss a 200000"/>
                  <a:gd name="x2" fmla="*/ ss a 100000"/>
                  <a:gd name="x6" fmla="+- r 0 x1"/>
                  <a:gd name="x5" fmla="+- r 0 x2"/>
                  <a:gd name="x3" fmla="*/ x5 1 2"/>
                  <a:gd name="x4" fmla="+- r 0 x3"/>
                  <a:gd name="il" fmla="*/ wd2 a maxAdj"/>
                  <a:gd name="q1" fmla="*/ 5 a maxAdj"/>
                  <a:gd name="q2" fmla="+/ 1 q1 12"/>
                  <a:gd name="il-1" fmla="*/ q2 w 1"/>
                  <a:gd name="it" fmla="*/ q2 h 1"/>
                  <a:gd name="ir" fmla="+- r 0 il-1"/>
                  <a:gd name="ib" fmla="+- b 0 it"/>
                  <a:gd name="q3" fmla="*/ h hc x2"/>
                  <a:gd name="y1" fmla="pin 0 q3 h"/>
                  <a:gd name="y2" fmla="+- b 0 y1"/>
                </a:gdLst>
                <a:ahLst/>
                <a:cxnLst>
                  <a:cxn ang="3">
                    <a:pos x="hc" y="y2"/>
                  </a:cxn>
                  <a:cxn ang="3">
                    <a:pos x="x4" y="t"/>
                  </a:cxn>
                  <a:cxn ang="0">
                    <a:pos x="x6" y="vc"/>
                  </a:cxn>
                  <a:cxn ang="cd4">
                    <a:pos x="x3" y="b"/>
                  </a:cxn>
                  <a:cxn ang="cd4">
                    <a:pos x="hc" y="y1"/>
                  </a:cxn>
                  <a:cxn ang="cd2">
                    <a:pos x="x1" y="vc"/>
                  </a:cxn>
                </a:cxnLst>
                <a:rect l="l" t="t" r="r" b="b"/>
                <a:pathLst>
                  <a:path w="1800" h="85">
                    <a:moveTo>
                      <a:pt x="121" y="0"/>
                    </a:moveTo>
                    <a:lnTo>
                      <a:pt x="1800" y="0"/>
                    </a:lnTo>
                    <a:lnTo>
                      <a:pt x="1800" y="85"/>
                    </a:lnTo>
                    <a:lnTo>
                      <a:pt x="0" y="85"/>
                    </a:lnTo>
                    <a:lnTo>
                      <a:pt x="121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任意多边形 51"/>
              <p:cNvSpPr/>
              <p:nvPr>
                <p:custDataLst>
                  <p:tags r:id="rId22"/>
                </p:custDataLst>
              </p:nvPr>
            </p:nvSpPr>
            <p:spPr>
              <a:xfrm flipV="1">
                <a:off x="6154" y="858"/>
                <a:ext cx="1600" cy="57"/>
              </a:xfrm>
              <a:custGeom>
                <a:avLst/>
                <a:gdLst>
                  <a:gd name="adj" fmla="val 142874"/>
                  <a:gd name="maxAdj" fmla="*/ 100000 w ss"/>
                  <a:gd name="a" fmla="pin 0 adj maxAdj"/>
                  <a:gd name="x1" fmla="*/ ss a 200000"/>
                  <a:gd name="x2" fmla="*/ ss a 100000"/>
                  <a:gd name="x6" fmla="+- r 0 x1"/>
                  <a:gd name="x5" fmla="+- r 0 x2"/>
                  <a:gd name="x3" fmla="*/ x5 1 2"/>
                  <a:gd name="x4" fmla="+- r 0 x3"/>
                  <a:gd name="il" fmla="*/ wd2 a maxAdj"/>
                  <a:gd name="q1" fmla="*/ 5 a maxAdj"/>
                  <a:gd name="q2" fmla="+/ 1 q1 12"/>
                  <a:gd name="il-1" fmla="*/ q2 w 1"/>
                  <a:gd name="it" fmla="*/ q2 h 1"/>
                  <a:gd name="ir" fmla="+- r 0 il-1"/>
                  <a:gd name="ib" fmla="+- b 0 it"/>
                  <a:gd name="q3" fmla="*/ h hc x2"/>
                  <a:gd name="y1" fmla="pin 0 q3 h"/>
                  <a:gd name="y2" fmla="+- b 0 y1"/>
                </a:gdLst>
                <a:ahLst/>
                <a:cxnLst>
                  <a:cxn ang="3">
                    <a:pos x="hc" y="y2"/>
                  </a:cxn>
                  <a:cxn ang="3">
                    <a:pos x="x4" y="t"/>
                  </a:cxn>
                  <a:cxn ang="0">
                    <a:pos x="x6" y="vc"/>
                  </a:cxn>
                  <a:cxn ang="cd4">
                    <a:pos x="x3" y="b"/>
                  </a:cxn>
                  <a:cxn ang="cd4">
                    <a:pos x="hc" y="y1"/>
                  </a:cxn>
                  <a:cxn ang="cd2">
                    <a:pos x="x1" y="vc"/>
                  </a:cxn>
                </a:cxnLst>
                <a:rect l="l" t="t" r="r" b="b"/>
                <a:pathLst>
                  <a:path w="1600" h="85">
                    <a:moveTo>
                      <a:pt x="121" y="0"/>
                    </a:moveTo>
                    <a:lnTo>
                      <a:pt x="1600" y="0"/>
                    </a:lnTo>
                    <a:lnTo>
                      <a:pt x="1600" y="85"/>
                    </a:lnTo>
                    <a:lnTo>
                      <a:pt x="0" y="85"/>
                    </a:lnTo>
                    <a:lnTo>
                      <a:pt x="121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56" name="Uplifting &amp; Motivational">
            <a:hlinkClick r:id="" action="ppaction://media"/>
          </p:cNvPr>
          <p:cNvPicPr/>
          <p:nvPr>
            <a:audioFile r:link="rId23"/>
            <p:extLst>
              <p:ext uri="{DAA4B4D4-6D71-4841-9C94-3DE7FCFB9230}">
                <p14:media xmlns:p14="http://schemas.microsoft.com/office/powerpoint/2010/main" r:embed="rId24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5786120" y="6877685"/>
            <a:ext cx="619125" cy="6191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pull/>
      </p:transition>
    </mc:Choice>
    <mc:Fallback>
      <p:transition>
        <p:pull/>
      </p:transition>
    </mc:Fallback>
  </mc:AlternateContent>
  <p:timing>
    <p:tnLst>
      <p:par>
        <p:cTn id="1" dur="indefinite" restart="never" nodeType="tmRoot">
          <p:childTnLst>
            <p:audio>
              <p:cMediaNode numSld="999" showWhenStopped="0">
                <p:cTn id="2" repeatCount="indefinite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>
            <p:custDataLst>
              <p:tags r:id="rId1"/>
            </p:custDataLst>
          </p:nvPr>
        </p:nvGrpSpPr>
        <p:grpSpPr>
          <a:xfrm>
            <a:off x="4665345" y="2019300"/>
            <a:ext cx="2879090" cy="2879090"/>
            <a:chOff x="7347" y="3116"/>
            <a:chExt cx="4534" cy="4534"/>
          </a:xfrm>
        </p:grpSpPr>
        <p:sp>
          <p:nvSpPr>
            <p:cNvPr id="22" name="椭圆 21"/>
            <p:cNvSpPr/>
            <p:nvPr>
              <p:custDataLst>
                <p:tags r:id="rId2"/>
              </p:custDataLst>
            </p:nvPr>
          </p:nvSpPr>
          <p:spPr>
            <a:xfrm>
              <a:off x="7347" y="3116"/>
              <a:ext cx="4534" cy="4534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2" name="图片 11" descr="51miz-E1141151-42C86970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screen"/>
            <a:stretch>
              <a:fillRect/>
            </a:stretch>
          </p:blipFill>
          <p:spPr>
            <a:xfrm>
              <a:off x="7630" y="3239"/>
              <a:ext cx="3969" cy="3969"/>
            </a:xfrm>
            <a:prstGeom prst="rect">
              <a:avLst/>
            </a:prstGeom>
          </p:spPr>
        </p:pic>
      </p:grpSp>
      <p:sp>
        <p:nvSpPr>
          <p:cNvPr id="7" name="文本框 6"/>
          <p:cNvSpPr txBox="1"/>
          <p:nvPr/>
        </p:nvSpPr>
        <p:spPr>
          <a:xfrm>
            <a:off x="4927918" y="281305"/>
            <a:ext cx="236918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charset="-122"/>
                <a:ea typeface="阿里巴巴普惠体" panose="00020600040101010101" charset="-122"/>
                <a:sym typeface="等线" panose="02010600030101010101" pitchFamily="2" charset="-122"/>
              </a:rPr>
              <a:t>发生火灾该做什么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阿里巴巴普惠体" panose="00020600040101010101" charset="-122"/>
              <a:ea typeface="阿里巴巴普惠体" panose="00020600040101010101" charset="-122"/>
              <a:sym typeface="等线" panose="02010600030101010101" pitchFamily="2" charset="-122"/>
            </a:endParaRPr>
          </a:p>
        </p:txBody>
      </p:sp>
      <p:grpSp>
        <p:nvGrpSpPr>
          <p:cNvPr id="3" name="组合 2"/>
          <p:cNvGrpSpPr/>
          <p:nvPr>
            <p:custDataLst>
              <p:tags r:id="rId5"/>
            </p:custDataLst>
          </p:nvPr>
        </p:nvGrpSpPr>
        <p:grpSpPr>
          <a:xfrm>
            <a:off x="678180" y="1557655"/>
            <a:ext cx="4529455" cy="1482090"/>
            <a:chOff x="678180" y="1557655"/>
            <a:chExt cx="4529455" cy="1482090"/>
          </a:xfrm>
        </p:grpSpPr>
        <p:sp>
          <p:nvSpPr>
            <p:cNvPr id="14" name="圆角矩形 13"/>
            <p:cNvSpPr/>
            <p:nvPr>
              <p:custDataLst>
                <p:tags r:id="rId6"/>
              </p:custDataLst>
            </p:nvPr>
          </p:nvSpPr>
          <p:spPr>
            <a:xfrm>
              <a:off x="678180" y="1557655"/>
              <a:ext cx="4529455" cy="1482090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>
              <p:custDataLst>
                <p:tags r:id="rId7"/>
              </p:custDataLst>
            </p:nvPr>
          </p:nvSpPr>
          <p:spPr>
            <a:xfrm>
              <a:off x="4558665" y="2082800"/>
              <a:ext cx="431800" cy="4318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latin typeface="阿里巴巴普惠体" panose="00020600040101010101" charset="-122"/>
                  <a:ea typeface="阿里巴巴普惠体" panose="00020600040101010101" charset="-122"/>
                </a:rPr>
                <a:t>1</a:t>
              </a:r>
              <a:endParaRPr lang="en-US" altLang="zh-CN">
                <a:latin typeface="阿里巴巴普惠体" panose="00020600040101010101" charset="-122"/>
                <a:ea typeface="阿里巴巴普惠体" panose="00020600040101010101" charset="-122"/>
              </a:endParaRPr>
            </a:p>
          </p:txBody>
        </p:sp>
        <p:sp>
          <p:nvSpPr>
            <p:cNvPr id="6" name="文本框 5"/>
            <p:cNvSpPr txBox="1"/>
            <p:nvPr>
              <p:custDataLst>
                <p:tags r:id="rId8"/>
              </p:custDataLst>
            </p:nvPr>
          </p:nvSpPr>
          <p:spPr>
            <a:xfrm>
              <a:off x="1108075" y="1652905"/>
              <a:ext cx="3450590" cy="129159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" panose="00020600040101010101" charset="-122"/>
                  <a:ea typeface="阿里巴巴普惠体" panose="00020600040101010101" charset="-122"/>
                  <a:cs typeface="阿里巴巴普惠体" panose="00020600040101010101" charset="-122"/>
                  <a:sym typeface="等线" panose="02010600030101010101" pitchFamily="2" charset="-122"/>
                </a:rPr>
                <a:t>发现火灾迅速拨打火警电话</a:t>
              </a:r>
              <a:r>
                <a:rPr lang="en-US" altLang="zh-CN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" panose="00020600040101010101" charset="-122"/>
                  <a:ea typeface="阿里巴巴普惠体" panose="00020600040101010101" charset="-122"/>
                  <a:cs typeface="阿里巴巴普惠体" panose="00020600040101010101" charset="-122"/>
                  <a:sym typeface="等线" panose="02010600030101010101" pitchFamily="2" charset="-122"/>
                </a:rPr>
                <a:t>119</a:t>
              </a:r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" panose="00020600040101010101" charset="-122"/>
                  <a:ea typeface="阿里巴巴普惠体" panose="00020600040101010101" charset="-122"/>
                  <a:cs typeface="阿里巴巴普惠体" panose="00020600040101010101" charset="-122"/>
                  <a:sym typeface="等线" panose="02010600030101010101" pitchFamily="2" charset="-122"/>
                </a:rPr>
                <a:t>。报警时要讲清详细地址、起火部位、着火物质、火势大小、报警人姓名及电话号码，并派人到路口迎候消防车。</a:t>
              </a:r>
              <a:endPara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等线" panose="02010600030101010101" pitchFamily="2" charset="-122"/>
              </a:endParaRPr>
            </a:p>
          </p:txBody>
        </p:sp>
      </p:grpSp>
      <p:grpSp>
        <p:nvGrpSpPr>
          <p:cNvPr id="18" name="组合 17"/>
          <p:cNvGrpSpPr/>
          <p:nvPr>
            <p:custDataLst>
              <p:tags r:id="rId9"/>
            </p:custDataLst>
          </p:nvPr>
        </p:nvGrpSpPr>
        <p:grpSpPr>
          <a:xfrm>
            <a:off x="678180" y="3763645"/>
            <a:ext cx="4529455" cy="1482090"/>
            <a:chOff x="678180" y="3763645"/>
            <a:chExt cx="4529455" cy="1482090"/>
          </a:xfrm>
        </p:grpSpPr>
        <p:sp>
          <p:nvSpPr>
            <p:cNvPr id="15" name="圆角矩形 14"/>
            <p:cNvSpPr/>
            <p:nvPr>
              <p:custDataLst>
                <p:tags r:id="rId10"/>
              </p:custDataLst>
            </p:nvPr>
          </p:nvSpPr>
          <p:spPr>
            <a:xfrm>
              <a:off x="678180" y="3763645"/>
              <a:ext cx="4529455" cy="1482090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>
              <p:custDataLst>
                <p:tags r:id="rId11"/>
              </p:custDataLst>
            </p:nvPr>
          </p:nvSpPr>
          <p:spPr>
            <a:xfrm>
              <a:off x="1108075" y="4009390"/>
              <a:ext cx="3450590" cy="99123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</a:pPr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" panose="00020600040101010101" charset="-122"/>
                  <a:ea typeface="阿里巴巴普惠体" panose="00020600040101010101" charset="-122"/>
                  <a:cs typeface="阿里巴巴普惠体" panose="00020600040101010101" charset="-122"/>
                  <a:sym typeface="等线" panose="02010600030101010101" pitchFamily="2" charset="-122"/>
                </a:rPr>
                <a:t>家用电器或线路着火，要先切断电源，再用干粉或气体灭火器灭火，不可直接泼水灭火，以防触电或电器爆炸伤人。</a:t>
              </a:r>
              <a:endPara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等线" panose="02010600030101010101" pitchFamily="2" charset="-122"/>
              </a:endParaRPr>
            </a:p>
          </p:txBody>
        </p:sp>
        <p:sp>
          <p:nvSpPr>
            <p:cNvPr id="11" name="椭圆 10"/>
            <p:cNvSpPr/>
            <p:nvPr>
              <p:custDataLst>
                <p:tags r:id="rId12"/>
              </p:custDataLst>
            </p:nvPr>
          </p:nvSpPr>
          <p:spPr>
            <a:xfrm>
              <a:off x="4558665" y="4288790"/>
              <a:ext cx="431800" cy="4318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latin typeface="阿里巴巴普惠体" panose="00020600040101010101" charset="-122"/>
                  <a:ea typeface="阿里巴巴普惠体" panose="00020600040101010101" charset="-122"/>
                </a:rPr>
                <a:t>3</a:t>
              </a:r>
              <a:endParaRPr lang="en-US" altLang="zh-CN">
                <a:latin typeface="阿里巴巴普惠体" panose="00020600040101010101" charset="-122"/>
                <a:ea typeface="阿里巴巴普惠体" panose="00020600040101010101" charset="-122"/>
              </a:endParaRPr>
            </a:p>
          </p:txBody>
        </p:sp>
      </p:grpSp>
      <p:grpSp>
        <p:nvGrpSpPr>
          <p:cNvPr id="13" name="组合 12"/>
          <p:cNvGrpSpPr/>
          <p:nvPr>
            <p:custDataLst>
              <p:tags r:id="rId13"/>
            </p:custDataLst>
          </p:nvPr>
        </p:nvGrpSpPr>
        <p:grpSpPr>
          <a:xfrm>
            <a:off x="6911975" y="1557655"/>
            <a:ext cx="4529455" cy="1482090"/>
            <a:chOff x="6911975" y="1557655"/>
            <a:chExt cx="4529455" cy="1482090"/>
          </a:xfrm>
        </p:grpSpPr>
        <p:sp>
          <p:nvSpPr>
            <p:cNvPr id="16" name="圆角矩形 15"/>
            <p:cNvSpPr/>
            <p:nvPr>
              <p:custDataLst>
                <p:tags r:id="rId14"/>
              </p:custDataLst>
            </p:nvPr>
          </p:nvSpPr>
          <p:spPr>
            <a:xfrm>
              <a:off x="6911975" y="1557655"/>
              <a:ext cx="4529455" cy="1482090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>
              <p:custDataLst>
                <p:tags r:id="rId15"/>
              </p:custDataLst>
            </p:nvPr>
          </p:nvSpPr>
          <p:spPr>
            <a:xfrm>
              <a:off x="7120255" y="2082800"/>
              <a:ext cx="431800" cy="4318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latin typeface="阿里巴巴普惠体" panose="00020600040101010101" charset="-122"/>
                  <a:ea typeface="阿里巴巴普惠体" panose="00020600040101010101" charset="-122"/>
                </a:rPr>
                <a:t>2</a:t>
              </a:r>
              <a:endParaRPr lang="en-US" altLang="zh-CN">
                <a:latin typeface="阿里巴巴普惠体" panose="00020600040101010101" charset="-122"/>
                <a:ea typeface="阿里巴巴普惠体" panose="00020600040101010101" charset="-122"/>
              </a:endParaRPr>
            </a:p>
          </p:txBody>
        </p:sp>
        <p:sp>
          <p:nvSpPr>
            <p:cNvPr id="2" name="文本框 1"/>
            <p:cNvSpPr txBox="1"/>
            <p:nvPr>
              <p:custDataLst>
                <p:tags r:id="rId16"/>
              </p:custDataLst>
            </p:nvPr>
          </p:nvSpPr>
          <p:spPr>
            <a:xfrm>
              <a:off x="7670800" y="1953260"/>
              <a:ext cx="3450590" cy="69151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</a:pPr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" panose="00020600040101010101" charset="-122"/>
                  <a:ea typeface="阿里巴巴普惠体" panose="00020600040101010101" charset="-122"/>
                  <a:cs typeface="阿里巴巴普惠体" panose="00020600040101010101" charset="-122"/>
                  <a:sym typeface="等线" panose="02010600030101010101" pitchFamily="2" charset="-122"/>
                </a:rPr>
                <a:t>燃气罐着火，要用浸湿的被褥、衣物等捂盖灭火，并迅速关闭阀门。</a:t>
              </a:r>
              <a:endPara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等线" panose="02010600030101010101" pitchFamily="2" charset="-122"/>
              </a:endParaRPr>
            </a:p>
          </p:txBody>
        </p:sp>
      </p:grpSp>
      <p:grpSp>
        <p:nvGrpSpPr>
          <p:cNvPr id="19" name="组合 18"/>
          <p:cNvGrpSpPr/>
          <p:nvPr>
            <p:custDataLst>
              <p:tags r:id="rId17"/>
            </p:custDataLst>
          </p:nvPr>
        </p:nvGrpSpPr>
        <p:grpSpPr>
          <a:xfrm>
            <a:off x="6911975" y="3763645"/>
            <a:ext cx="4529455" cy="1482090"/>
            <a:chOff x="6911975" y="3763645"/>
            <a:chExt cx="4529455" cy="1482090"/>
          </a:xfrm>
        </p:grpSpPr>
        <p:sp>
          <p:nvSpPr>
            <p:cNvPr id="17" name="圆角矩形 16"/>
            <p:cNvSpPr/>
            <p:nvPr>
              <p:custDataLst>
                <p:tags r:id="rId18"/>
              </p:custDataLst>
            </p:nvPr>
          </p:nvSpPr>
          <p:spPr>
            <a:xfrm>
              <a:off x="6911975" y="3763645"/>
              <a:ext cx="4529455" cy="1482090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>
              <p:custDataLst>
                <p:tags r:id="rId19"/>
              </p:custDataLst>
            </p:nvPr>
          </p:nvSpPr>
          <p:spPr>
            <a:xfrm>
              <a:off x="7120255" y="4288790"/>
              <a:ext cx="431800" cy="4318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latin typeface="阿里巴巴普惠体" panose="00020600040101010101" charset="-122"/>
                  <a:ea typeface="阿里巴巴普惠体" panose="00020600040101010101" charset="-122"/>
                </a:rPr>
                <a:t>4</a:t>
              </a:r>
              <a:endParaRPr lang="en-US" altLang="zh-CN">
                <a:latin typeface="阿里巴巴普惠体" panose="00020600040101010101" charset="-122"/>
                <a:ea typeface="阿里巴巴普惠体" panose="00020600040101010101" charset="-122"/>
              </a:endParaRPr>
            </a:p>
          </p:txBody>
        </p:sp>
        <p:sp>
          <p:nvSpPr>
            <p:cNvPr id="4" name="文本框 3"/>
            <p:cNvSpPr txBox="1"/>
            <p:nvPr>
              <p:custDataLst>
                <p:tags r:id="rId20"/>
              </p:custDataLst>
            </p:nvPr>
          </p:nvSpPr>
          <p:spPr>
            <a:xfrm>
              <a:off x="7670800" y="4159250"/>
              <a:ext cx="3450590" cy="69151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</a:pPr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" panose="00020600040101010101" charset="-122"/>
                  <a:ea typeface="阿里巴巴普惠体" panose="00020600040101010101" charset="-122"/>
                  <a:cs typeface="阿里巴巴普惠体" panose="00020600040101010101" charset="-122"/>
                  <a:sym typeface="等线" panose="02010600030101010101" pitchFamily="2" charset="-122"/>
                </a:rPr>
                <a:t>救火时不要贸然开门窗，以免空气对流，加速火势蔓延。</a:t>
              </a:r>
              <a:endPara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等线" panose="02010600030101010101" pitchFamily="2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9443085" y="266065"/>
            <a:ext cx="2540000" cy="324000"/>
            <a:chOff x="14983" y="451"/>
            <a:chExt cx="4000" cy="566"/>
          </a:xfrm>
        </p:grpSpPr>
        <p:sp>
          <p:nvSpPr>
            <p:cNvPr id="39" name="矩形 38"/>
            <p:cNvSpPr/>
            <p:nvPr>
              <p:custDataLst>
                <p:tags r:id="rId21"/>
              </p:custDataLst>
            </p:nvPr>
          </p:nvSpPr>
          <p:spPr>
            <a:xfrm>
              <a:off x="14983" y="451"/>
              <a:ext cx="2000" cy="567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>
                  <a:latin typeface="阿里巴巴普惠体" panose="00020600040101010101" charset="-122"/>
                  <a:ea typeface="阿里巴巴普惠体" panose="00020600040101010101" charset="-122"/>
                </a:rPr>
                <a:t>预防为主</a:t>
              </a:r>
              <a:endParaRPr lang="zh-CN" altLang="en-US" sz="1400">
                <a:latin typeface="阿里巴巴普惠体" panose="00020600040101010101" charset="-122"/>
                <a:ea typeface="阿里巴巴普惠体" panose="00020600040101010101" charset="-122"/>
              </a:endParaRPr>
            </a:p>
          </p:txBody>
        </p:sp>
        <p:sp>
          <p:nvSpPr>
            <p:cNvPr id="40" name="矩形 39"/>
            <p:cNvSpPr/>
            <p:nvPr>
              <p:custDataLst>
                <p:tags r:id="rId22"/>
              </p:custDataLst>
            </p:nvPr>
          </p:nvSpPr>
          <p:spPr>
            <a:xfrm>
              <a:off x="16983" y="451"/>
              <a:ext cx="2000" cy="567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0000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>
                  <a:solidFill>
                    <a:srgbClr val="FF0000"/>
                  </a:solidFill>
                  <a:latin typeface="阿里巴巴普惠体" panose="00020600040101010101" charset="-122"/>
                  <a:ea typeface="阿里巴巴普惠体" panose="00020600040101010101" charset="-122"/>
                  <a:sym typeface="+mn-ea"/>
                </a:rPr>
                <a:t>生命至上</a:t>
              </a:r>
              <a:endParaRPr lang="zh-CN" altLang="en-US" sz="1400">
                <a:solidFill>
                  <a:srgbClr val="FF0000"/>
                </a:solidFill>
                <a:latin typeface="阿里巴巴普惠体" panose="00020600040101010101" charset="-122"/>
                <a:ea typeface="阿里巴巴普惠体" panose="00020600040101010101" charset="-122"/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pull/>
      </p:transition>
    </mc:Choice>
    <mc:Fallback>
      <p:transition>
        <p:pull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64210" y="2007235"/>
            <a:ext cx="10863580" cy="1629410"/>
            <a:chOff x="1046" y="3161"/>
            <a:chExt cx="17108" cy="2566"/>
          </a:xfrm>
        </p:grpSpPr>
        <p:sp>
          <p:nvSpPr>
            <p:cNvPr id="45" name="文本框 44"/>
            <p:cNvSpPr txBox="1"/>
            <p:nvPr>
              <p:custDataLst>
                <p:tags r:id="rId1"/>
              </p:custDataLst>
            </p:nvPr>
          </p:nvSpPr>
          <p:spPr>
            <a:xfrm>
              <a:off x="1046" y="3161"/>
              <a:ext cx="17108" cy="2567"/>
            </a:xfrm>
            <a:prstGeom prst="rect">
              <a:avLst/>
            </a:prstGeom>
            <a:noFill/>
            <a:effectLst>
              <a:outerShdw blurRad="254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10000" b="1" dirty="0">
                  <a:ln w="76200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阿里巴巴普惠体" panose="00020600040101010101" charset="-122"/>
                  <a:ea typeface="阿里巴巴普惠体" panose="00020600040101010101" charset="-122"/>
                  <a:cs typeface="阿里巴巴普惠体" panose="00020600040101010101" charset="-122"/>
                  <a:sym typeface="等线" panose="02010600030101010101" pitchFamily="2" charset="-122"/>
                </a:rPr>
                <a:t>火灾逃生自救技巧</a:t>
              </a:r>
              <a:endParaRPr lang="zh-CN" altLang="en-US" sz="10000" b="1" dirty="0">
                <a:ln w="76200">
                  <a:solidFill>
                    <a:schemeClr val="bg1"/>
                  </a:solidFill>
                </a:ln>
                <a:solidFill>
                  <a:schemeClr val="bg1"/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等线" panose="02010600030101010101" pitchFamily="2" charset="-122"/>
              </a:endParaRPr>
            </a:p>
          </p:txBody>
        </p:sp>
        <p:sp>
          <p:nvSpPr>
            <p:cNvPr id="44" name="文本框 43"/>
            <p:cNvSpPr txBox="1"/>
            <p:nvPr>
              <p:custDataLst>
                <p:tags r:id="rId2"/>
              </p:custDataLst>
            </p:nvPr>
          </p:nvSpPr>
          <p:spPr>
            <a:xfrm>
              <a:off x="1046" y="3161"/>
              <a:ext cx="17108" cy="25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10000" b="1" dirty="0">
                  <a:gradFill>
                    <a:gsLst>
                      <a:gs pos="0">
                        <a:srgbClr val="FF0000"/>
                      </a:gs>
                      <a:gs pos="100000">
                        <a:srgbClr val="C00000"/>
                      </a:gs>
                    </a:gsLst>
                    <a:lin ang="5400000" scaled="0"/>
                  </a:gradFill>
                  <a:latin typeface="阿里巴巴普惠体" panose="00020600040101010101" charset="-122"/>
                  <a:ea typeface="阿里巴巴普惠体" panose="00020600040101010101" charset="-122"/>
                  <a:cs typeface="阿里巴巴普惠体" panose="00020600040101010101" charset="-122"/>
                  <a:sym typeface="等线" panose="02010600030101010101" pitchFamily="2" charset="-122"/>
                </a:rPr>
                <a:t>火灾逃生自救技巧</a:t>
              </a:r>
              <a:endParaRPr lang="zh-CN" altLang="en-US" sz="10000" b="1" dirty="0"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0"/>
                </a:gra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等线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973955" y="1082040"/>
            <a:ext cx="2244090" cy="629920"/>
            <a:chOff x="7833" y="1704"/>
            <a:chExt cx="3534" cy="992"/>
          </a:xfrm>
        </p:grpSpPr>
        <p:sp>
          <p:nvSpPr>
            <p:cNvPr id="50" name="文本框 49"/>
            <p:cNvSpPr txBox="1"/>
            <p:nvPr>
              <p:custDataLst>
                <p:tags r:id="rId3"/>
              </p:custDataLst>
            </p:nvPr>
          </p:nvSpPr>
          <p:spPr>
            <a:xfrm>
              <a:off x="7833" y="1704"/>
              <a:ext cx="3534" cy="992"/>
            </a:xfrm>
            <a:prstGeom prst="rect">
              <a:avLst/>
            </a:prstGeom>
            <a:noFill/>
            <a:effectLst>
              <a:outerShdw blurRad="254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500" b="1">
                  <a:ln w="76200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阿里巴巴普惠体" panose="00020600040101010101" charset="-122"/>
                  <a:ea typeface="阿里巴巴普惠体" panose="00020600040101010101" charset="-122"/>
                </a:rPr>
                <a:t>PART-04</a:t>
              </a:r>
              <a:endParaRPr lang="en-US" altLang="zh-CN" sz="3500" b="1">
                <a:ln w="76200">
                  <a:solidFill>
                    <a:schemeClr val="bg1"/>
                  </a:solidFill>
                </a:ln>
                <a:solidFill>
                  <a:schemeClr val="bg1"/>
                </a:solidFill>
                <a:latin typeface="阿里巴巴普惠体" panose="00020600040101010101" charset="-122"/>
                <a:ea typeface="阿里巴巴普惠体" panose="00020600040101010101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7833" y="1704"/>
              <a:ext cx="3534" cy="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500" b="1">
                  <a:gradFill>
                    <a:gsLst>
                      <a:gs pos="0">
                        <a:srgbClr val="FF0000"/>
                      </a:gs>
                      <a:gs pos="100000">
                        <a:srgbClr val="C00000"/>
                      </a:gs>
                    </a:gsLst>
                    <a:lin ang="5400000" scaled="0"/>
                  </a:gradFill>
                  <a:latin typeface="阿里巴巴普惠体" panose="00020600040101010101" charset="-122"/>
                  <a:ea typeface="阿里巴巴普惠体" panose="00020600040101010101" charset="-122"/>
                </a:rPr>
                <a:t>PART-04</a:t>
              </a:r>
              <a:endParaRPr lang="en-US" altLang="zh-CN" sz="3500" b="1"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0"/>
                </a:gradFill>
                <a:latin typeface="阿里巴巴普惠体" panose="00020600040101010101" charset="-122"/>
                <a:ea typeface="阿里巴巴普惠体" panose="00020600040101010101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485515" y="3796665"/>
            <a:ext cx="5220970" cy="396240"/>
            <a:chOff x="5491" y="1419"/>
            <a:chExt cx="8222" cy="624"/>
          </a:xfrm>
        </p:grpSpPr>
        <p:grpSp>
          <p:nvGrpSpPr>
            <p:cNvPr id="7" name="组合 6"/>
            <p:cNvGrpSpPr/>
            <p:nvPr/>
          </p:nvGrpSpPr>
          <p:grpSpPr>
            <a:xfrm>
              <a:off x="7142" y="1419"/>
              <a:ext cx="4921" cy="624"/>
              <a:chOff x="7405" y="315"/>
              <a:chExt cx="4921" cy="624"/>
            </a:xfrm>
          </p:grpSpPr>
          <p:sp>
            <p:nvSpPr>
              <p:cNvPr id="8" name="椭圆 7"/>
              <p:cNvSpPr/>
              <p:nvPr>
                <p:custDataLst>
                  <p:tags r:id="rId4"/>
                </p:custDataLst>
              </p:nvPr>
            </p:nvSpPr>
            <p:spPr>
              <a:xfrm>
                <a:off x="7405" y="315"/>
                <a:ext cx="624" cy="624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ffectLst>
                <a:outerShdw blurRad="254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>
                    <a:latin typeface="优设标题黑" panose="00000500000000000000" charset="-122"/>
                    <a:ea typeface="优设标题黑" panose="00000500000000000000" charset="-122"/>
                  </a:rPr>
                  <a:t>消</a:t>
                </a:r>
                <a:endParaRPr lang="zh-CN" altLang="en-US">
                  <a:latin typeface="优设标题黑" panose="00000500000000000000" charset="-122"/>
                  <a:ea typeface="优设标题黑" panose="00000500000000000000" charset="-122"/>
                </a:endParaRPr>
              </a:p>
            </p:txBody>
          </p:sp>
          <p:sp>
            <p:nvSpPr>
              <p:cNvPr id="10" name="椭圆 9"/>
              <p:cNvSpPr/>
              <p:nvPr>
                <p:custDataLst>
                  <p:tags r:id="rId5"/>
                </p:custDataLst>
              </p:nvPr>
            </p:nvSpPr>
            <p:spPr>
              <a:xfrm>
                <a:off x="8020" y="315"/>
                <a:ext cx="623" cy="624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ffectLst>
                <a:outerShdw blurRad="254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>
                    <a:latin typeface="优设标题黑" panose="00000500000000000000" charset="-122"/>
                    <a:ea typeface="优设标题黑" panose="00000500000000000000" charset="-122"/>
                  </a:rPr>
                  <a:t>防</a:t>
                </a:r>
                <a:endParaRPr lang="zh-CN" altLang="en-US">
                  <a:latin typeface="优设标题黑" panose="00000500000000000000" charset="-122"/>
                  <a:ea typeface="优设标题黑" panose="00000500000000000000" charset="-122"/>
                </a:endParaRPr>
              </a:p>
            </p:txBody>
          </p:sp>
          <p:sp>
            <p:nvSpPr>
              <p:cNvPr id="11" name="椭圆 10"/>
              <p:cNvSpPr/>
              <p:nvPr>
                <p:custDataLst>
                  <p:tags r:id="rId6"/>
                </p:custDataLst>
              </p:nvPr>
            </p:nvSpPr>
            <p:spPr>
              <a:xfrm>
                <a:off x="8634" y="315"/>
                <a:ext cx="623" cy="624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ffectLst>
                <a:outerShdw blurRad="254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>
                    <a:latin typeface="优设标题黑" panose="00000500000000000000" charset="-122"/>
                    <a:ea typeface="优设标题黑" panose="00000500000000000000" charset="-122"/>
                  </a:rPr>
                  <a:t>安</a:t>
                </a:r>
                <a:endParaRPr lang="zh-CN" altLang="en-US">
                  <a:latin typeface="优设标题黑" panose="00000500000000000000" charset="-122"/>
                  <a:ea typeface="优设标题黑" panose="00000500000000000000" charset="-122"/>
                </a:endParaRPr>
              </a:p>
            </p:txBody>
          </p:sp>
          <p:sp>
            <p:nvSpPr>
              <p:cNvPr id="12" name="椭圆 11"/>
              <p:cNvSpPr/>
              <p:nvPr>
                <p:custDataLst>
                  <p:tags r:id="rId7"/>
                </p:custDataLst>
              </p:nvPr>
            </p:nvSpPr>
            <p:spPr>
              <a:xfrm>
                <a:off x="9248" y="315"/>
                <a:ext cx="623" cy="624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ffectLst>
                <a:outerShdw blurRad="254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>
                    <a:latin typeface="优设标题黑" panose="00000500000000000000" charset="-122"/>
                    <a:ea typeface="优设标题黑" panose="00000500000000000000" charset="-122"/>
                  </a:rPr>
                  <a:t>全</a:t>
                </a:r>
                <a:endParaRPr lang="zh-CN" altLang="en-US">
                  <a:latin typeface="优设标题黑" panose="00000500000000000000" charset="-122"/>
                  <a:ea typeface="优设标题黑" panose="00000500000000000000" charset="-122"/>
                </a:endParaRPr>
              </a:p>
            </p:txBody>
          </p:sp>
          <p:sp>
            <p:nvSpPr>
              <p:cNvPr id="13" name="椭圆 12"/>
              <p:cNvSpPr/>
              <p:nvPr>
                <p:custDataLst>
                  <p:tags r:id="rId8"/>
                </p:custDataLst>
              </p:nvPr>
            </p:nvSpPr>
            <p:spPr>
              <a:xfrm>
                <a:off x="9862" y="315"/>
                <a:ext cx="623" cy="624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ffectLst>
                <a:outerShdw blurRad="254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>
                    <a:latin typeface="优设标题黑" panose="00000500000000000000" charset="-122"/>
                    <a:ea typeface="优设标题黑" panose="00000500000000000000" charset="-122"/>
                  </a:rPr>
                  <a:t>人</a:t>
                </a:r>
                <a:endParaRPr lang="zh-CN" altLang="en-US">
                  <a:latin typeface="优设标题黑" panose="00000500000000000000" charset="-122"/>
                  <a:ea typeface="优设标题黑" panose="00000500000000000000" charset="-122"/>
                </a:endParaRPr>
              </a:p>
            </p:txBody>
          </p:sp>
          <p:sp>
            <p:nvSpPr>
              <p:cNvPr id="14" name="椭圆 13"/>
              <p:cNvSpPr/>
              <p:nvPr>
                <p:custDataLst>
                  <p:tags r:id="rId9"/>
                </p:custDataLst>
              </p:nvPr>
            </p:nvSpPr>
            <p:spPr>
              <a:xfrm>
                <a:off x="10476" y="315"/>
                <a:ext cx="623" cy="624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ffectLst>
                <a:outerShdw blurRad="254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>
                    <a:latin typeface="优设标题黑" panose="00000500000000000000" charset="-122"/>
                    <a:ea typeface="优设标题黑" panose="00000500000000000000" charset="-122"/>
                  </a:rPr>
                  <a:t>人</a:t>
                </a:r>
                <a:endParaRPr lang="zh-CN" altLang="en-US">
                  <a:latin typeface="优设标题黑" panose="00000500000000000000" charset="-122"/>
                  <a:ea typeface="优设标题黑" panose="00000500000000000000" charset="-122"/>
                </a:endParaRPr>
              </a:p>
            </p:txBody>
          </p:sp>
          <p:sp>
            <p:nvSpPr>
              <p:cNvPr id="15" name="椭圆 14"/>
              <p:cNvSpPr/>
              <p:nvPr>
                <p:custDataLst>
                  <p:tags r:id="rId10"/>
                </p:custDataLst>
              </p:nvPr>
            </p:nvSpPr>
            <p:spPr>
              <a:xfrm>
                <a:off x="11090" y="315"/>
                <a:ext cx="623" cy="624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ffectLst>
                <a:outerShdw blurRad="254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>
                    <a:latin typeface="优设标题黑" panose="00000500000000000000" charset="-122"/>
                    <a:ea typeface="优设标题黑" panose="00000500000000000000" charset="-122"/>
                  </a:rPr>
                  <a:t>有</a:t>
                </a:r>
                <a:endParaRPr lang="zh-CN" altLang="en-US">
                  <a:latin typeface="优设标题黑" panose="00000500000000000000" charset="-122"/>
                  <a:ea typeface="优设标题黑" panose="00000500000000000000" charset="-122"/>
                </a:endParaRPr>
              </a:p>
            </p:txBody>
          </p:sp>
          <p:sp>
            <p:nvSpPr>
              <p:cNvPr id="16" name="椭圆 15"/>
              <p:cNvSpPr/>
              <p:nvPr>
                <p:custDataLst>
                  <p:tags r:id="rId11"/>
                </p:custDataLst>
              </p:nvPr>
            </p:nvSpPr>
            <p:spPr>
              <a:xfrm>
                <a:off x="11704" y="315"/>
                <a:ext cx="623" cy="624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ffectLst>
                <a:outerShdw blurRad="254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>
                    <a:latin typeface="优设标题黑" panose="00000500000000000000" charset="-122"/>
                    <a:ea typeface="优设标题黑" panose="00000500000000000000" charset="-122"/>
                  </a:rPr>
                  <a:t>责</a:t>
                </a:r>
                <a:endParaRPr lang="zh-CN" altLang="en-US">
                  <a:latin typeface="优设标题黑" panose="00000500000000000000" charset="-122"/>
                  <a:ea typeface="优设标题黑" panose="00000500000000000000" charset="-122"/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5491" y="1631"/>
              <a:ext cx="1483" cy="202"/>
              <a:chOff x="5754" y="641"/>
              <a:chExt cx="2000" cy="273"/>
            </a:xfrm>
          </p:grpSpPr>
          <p:sp>
            <p:nvSpPr>
              <p:cNvPr id="18" name="任意多边形 17"/>
              <p:cNvSpPr/>
              <p:nvPr>
                <p:custDataLst>
                  <p:tags r:id="rId12"/>
                </p:custDataLst>
              </p:nvPr>
            </p:nvSpPr>
            <p:spPr>
              <a:xfrm flipV="1">
                <a:off x="5754" y="641"/>
                <a:ext cx="2000" cy="57"/>
              </a:xfrm>
              <a:custGeom>
                <a:avLst/>
                <a:gdLst>
                  <a:gd name="adj" fmla="val 142874"/>
                  <a:gd name="maxAdj" fmla="*/ 100000 w ss"/>
                  <a:gd name="a" fmla="pin 0 adj maxAdj"/>
                  <a:gd name="x1" fmla="*/ ss a 200000"/>
                  <a:gd name="x2" fmla="*/ ss a 100000"/>
                  <a:gd name="x6" fmla="+- r 0 x1"/>
                  <a:gd name="x5" fmla="+- r 0 x2"/>
                  <a:gd name="x3" fmla="*/ x5 1 2"/>
                  <a:gd name="x4" fmla="+- r 0 x3"/>
                  <a:gd name="il" fmla="*/ wd2 a maxAdj"/>
                  <a:gd name="q1" fmla="*/ 5 a maxAdj"/>
                  <a:gd name="q2" fmla="+/ 1 q1 12"/>
                  <a:gd name="il-1" fmla="*/ q2 w 1"/>
                  <a:gd name="it" fmla="*/ q2 h 1"/>
                  <a:gd name="ir" fmla="+- r 0 il-1"/>
                  <a:gd name="ib" fmla="+- b 0 it"/>
                  <a:gd name="q3" fmla="*/ h hc x2"/>
                  <a:gd name="y1" fmla="pin 0 q3 h"/>
                  <a:gd name="y2" fmla="+- b 0 y1"/>
                </a:gdLst>
                <a:ahLst/>
                <a:cxnLst>
                  <a:cxn ang="3">
                    <a:pos x="hc" y="y2"/>
                  </a:cxn>
                  <a:cxn ang="3">
                    <a:pos x="x4" y="t"/>
                  </a:cxn>
                  <a:cxn ang="0">
                    <a:pos x="x6" y="vc"/>
                  </a:cxn>
                  <a:cxn ang="cd4">
                    <a:pos x="x3" y="b"/>
                  </a:cxn>
                  <a:cxn ang="cd4">
                    <a:pos x="hc" y="y1"/>
                  </a:cxn>
                  <a:cxn ang="cd2">
                    <a:pos x="x1" y="vc"/>
                  </a:cxn>
                </a:cxnLst>
                <a:rect l="l" t="t" r="r" b="b"/>
                <a:pathLst>
                  <a:path w="2000" h="85">
                    <a:moveTo>
                      <a:pt x="121" y="0"/>
                    </a:moveTo>
                    <a:lnTo>
                      <a:pt x="2000" y="0"/>
                    </a:lnTo>
                    <a:lnTo>
                      <a:pt x="2000" y="85"/>
                    </a:lnTo>
                    <a:lnTo>
                      <a:pt x="0" y="85"/>
                    </a:lnTo>
                    <a:lnTo>
                      <a:pt x="121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>
                <p:custDataLst>
                  <p:tags r:id="rId13"/>
                </p:custDataLst>
              </p:nvPr>
            </p:nvSpPr>
            <p:spPr>
              <a:xfrm flipV="1">
                <a:off x="5954" y="749"/>
                <a:ext cx="1800" cy="57"/>
              </a:xfrm>
              <a:custGeom>
                <a:avLst/>
                <a:gdLst>
                  <a:gd name="adj" fmla="val 142874"/>
                  <a:gd name="maxAdj" fmla="*/ 100000 w ss"/>
                  <a:gd name="a" fmla="pin 0 adj maxAdj"/>
                  <a:gd name="x1" fmla="*/ ss a 200000"/>
                  <a:gd name="x2" fmla="*/ ss a 100000"/>
                  <a:gd name="x6" fmla="+- r 0 x1"/>
                  <a:gd name="x5" fmla="+- r 0 x2"/>
                  <a:gd name="x3" fmla="*/ x5 1 2"/>
                  <a:gd name="x4" fmla="+- r 0 x3"/>
                  <a:gd name="il" fmla="*/ wd2 a maxAdj"/>
                  <a:gd name="q1" fmla="*/ 5 a maxAdj"/>
                  <a:gd name="q2" fmla="+/ 1 q1 12"/>
                  <a:gd name="il-1" fmla="*/ q2 w 1"/>
                  <a:gd name="it" fmla="*/ q2 h 1"/>
                  <a:gd name="ir" fmla="+- r 0 il-1"/>
                  <a:gd name="ib" fmla="+- b 0 it"/>
                  <a:gd name="q3" fmla="*/ h hc x2"/>
                  <a:gd name="y1" fmla="pin 0 q3 h"/>
                  <a:gd name="y2" fmla="+- b 0 y1"/>
                </a:gdLst>
                <a:ahLst/>
                <a:cxnLst>
                  <a:cxn ang="3">
                    <a:pos x="hc" y="y2"/>
                  </a:cxn>
                  <a:cxn ang="3">
                    <a:pos x="x4" y="t"/>
                  </a:cxn>
                  <a:cxn ang="0">
                    <a:pos x="x6" y="vc"/>
                  </a:cxn>
                  <a:cxn ang="cd4">
                    <a:pos x="x3" y="b"/>
                  </a:cxn>
                  <a:cxn ang="cd4">
                    <a:pos x="hc" y="y1"/>
                  </a:cxn>
                  <a:cxn ang="cd2">
                    <a:pos x="x1" y="vc"/>
                  </a:cxn>
                </a:cxnLst>
                <a:rect l="l" t="t" r="r" b="b"/>
                <a:pathLst>
                  <a:path w="1800" h="85">
                    <a:moveTo>
                      <a:pt x="121" y="0"/>
                    </a:moveTo>
                    <a:lnTo>
                      <a:pt x="1800" y="0"/>
                    </a:lnTo>
                    <a:lnTo>
                      <a:pt x="1800" y="85"/>
                    </a:lnTo>
                    <a:lnTo>
                      <a:pt x="0" y="85"/>
                    </a:lnTo>
                    <a:lnTo>
                      <a:pt x="121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任意多边形 19"/>
              <p:cNvSpPr/>
              <p:nvPr>
                <p:custDataLst>
                  <p:tags r:id="rId14"/>
                </p:custDataLst>
              </p:nvPr>
            </p:nvSpPr>
            <p:spPr>
              <a:xfrm flipV="1">
                <a:off x="6154" y="858"/>
                <a:ext cx="1600" cy="57"/>
              </a:xfrm>
              <a:custGeom>
                <a:avLst/>
                <a:gdLst>
                  <a:gd name="adj" fmla="val 142874"/>
                  <a:gd name="maxAdj" fmla="*/ 100000 w ss"/>
                  <a:gd name="a" fmla="pin 0 adj maxAdj"/>
                  <a:gd name="x1" fmla="*/ ss a 200000"/>
                  <a:gd name="x2" fmla="*/ ss a 100000"/>
                  <a:gd name="x6" fmla="+- r 0 x1"/>
                  <a:gd name="x5" fmla="+- r 0 x2"/>
                  <a:gd name="x3" fmla="*/ x5 1 2"/>
                  <a:gd name="x4" fmla="+- r 0 x3"/>
                  <a:gd name="il" fmla="*/ wd2 a maxAdj"/>
                  <a:gd name="q1" fmla="*/ 5 a maxAdj"/>
                  <a:gd name="q2" fmla="+/ 1 q1 12"/>
                  <a:gd name="il-1" fmla="*/ q2 w 1"/>
                  <a:gd name="it" fmla="*/ q2 h 1"/>
                  <a:gd name="ir" fmla="+- r 0 il-1"/>
                  <a:gd name="ib" fmla="+- b 0 it"/>
                  <a:gd name="q3" fmla="*/ h hc x2"/>
                  <a:gd name="y1" fmla="pin 0 q3 h"/>
                  <a:gd name="y2" fmla="+- b 0 y1"/>
                </a:gdLst>
                <a:ahLst/>
                <a:cxnLst>
                  <a:cxn ang="3">
                    <a:pos x="hc" y="y2"/>
                  </a:cxn>
                  <a:cxn ang="3">
                    <a:pos x="x4" y="t"/>
                  </a:cxn>
                  <a:cxn ang="0">
                    <a:pos x="x6" y="vc"/>
                  </a:cxn>
                  <a:cxn ang="cd4">
                    <a:pos x="x3" y="b"/>
                  </a:cxn>
                  <a:cxn ang="cd4">
                    <a:pos x="hc" y="y1"/>
                  </a:cxn>
                  <a:cxn ang="cd2">
                    <a:pos x="x1" y="vc"/>
                  </a:cxn>
                </a:cxnLst>
                <a:rect l="l" t="t" r="r" b="b"/>
                <a:pathLst>
                  <a:path w="1600" h="85">
                    <a:moveTo>
                      <a:pt x="121" y="0"/>
                    </a:moveTo>
                    <a:lnTo>
                      <a:pt x="1600" y="0"/>
                    </a:lnTo>
                    <a:lnTo>
                      <a:pt x="1600" y="85"/>
                    </a:lnTo>
                    <a:lnTo>
                      <a:pt x="0" y="85"/>
                    </a:lnTo>
                    <a:lnTo>
                      <a:pt x="121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flipH="1">
              <a:off x="12231" y="1631"/>
              <a:ext cx="1483" cy="202"/>
              <a:chOff x="5754" y="641"/>
              <a:chExt cx="2000" cy="273"/>
            </a:xfrm>
          </p:grpSpPr>
          <p:sp>
            <p:nvSpPr>
              <p:cNvPr id="22" name="任意多边形 21"/>
              <p:cNvSpPr/>
              <p:nvPr>
                <p:custDataLst>
                  <p:tags r:id="rId15"/>
                </p:custDataLst>
              </p:nvPr>
            </p:nvSpPr>
            <p:spPr>
              <a:xfrm flipV="1">
                <a:off x="5754" y="641"/>
                <a:ext cx="2000" cy="57"/>
              </a:xfrm>
              <a:custGeom>
                <a:avLst/>
                <a:gdLst>
                  <a:gd name="adj" fmla="val 142874"/>
                  <a:gd name="maxAdj" fmla="*/ 100000 w ss"/>
                  <a:gd name="a" fmla="pin 0 adj maxAdj"/>
                  <a:gd name="x1" fmla="*/ ss a 200000"/>
                  <a:gd name="x2" fmla="*/ ss a 100000"/>
                  <a:gd name="x6" fmla="+- r 0 x1"/>
                  <a:gd name="x5" fmla="+- r 0 x2"/>
                  <a:gd name="x3" fmla="*/ x5 1 2"/>
                  <a:gd name="x4" fmla="+- r 0 x3"/>
                  <a:gd name="il" fmla="*/ wd2 a maxAdj"/>
                  <a:gd name="q1" fmla="*/ 5 a maxAdj"/>
                  <a:gd name="q2" fmla="+/ 1 q1 12"/>
                  <a:gd name="il-1" fmla="*/ q2 w 1"/>
                  <a:gd name="it" fmla="*/ q2 h 1"/>
                  <a:gd name="ir" fmla="+- r 0 il-1"/>
                  <a:gd name="ib" fmla="+- b 0 it"/>
                  <a:gd name="q3" fmla="*/ h hc x2"/>
                  <a:gd name="y1" fmla="pin 0 q3 h"/>
                  <a:gd name="y2" fmla="+- b 0 y1"/>
                </a:gdLst>
                <a:ahLst/>
                <a:cxnLst>
                  <a:cxn ang="3">
                    <a:pos x="hc" y="y2"/>
                  </a:cxn>
                  <a:cxn ang="3">
                    <a:pos x="x4" y="t"/>
                  </a:cxn>
                  <a:cxn ang="0">
                    <a:pos x="x6" y="vc"/>
                  </a:cxn>
                  <a:cxn ang="cd4">
                    <a:pos x="x3" y="b"/>
                  </a:cxn>
                  <a:cxn ang="cd4">
                    <a:pos x="hc" y="y1"/>
                  </a:cxn>
                  <a:cxn ang="cd2">
                    <a:pos x="x1" y="vc"/>
                  </a:cxn>
                </a:cxnLst>
                <a:rect l="l" t="t" r="r" b="b"/>
                <a:pathLst>
                  <a:path w="2000" h="85">
                    <a:moveTo>
                      <a:pt x="121" y="0"/>
                    </a:moveTo>
                    <a:lnTo>
                      <a:pt x="2000" y="0"/>
                    </a:lnTo>
                    <a:lnTo>
                      <a:pt x="2000" y="85"/>
                    </a:lnTo>
                    <a:lnTo>
                      <a:pt x="0" y="85"/>
                    </a:lnTo>
                    <a:lnTo>
                      <a:pt x="121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任意多边形 22"/>
              <p:cNvSpPr/>
              <p:nvPr>
                <p:custDataLst>
                  <p:tags r:id="rId16"/>
                </p:custDataLst>
              </p:nvPr>
            </p:nvSpPr>
            <p:spPr>
              <a:xfrm flipV="1">
                <a:off x="5954" y="749"/>
                <a:ext cx="1800" cy="57"/>
              </a:xfrm>
              <a:custGeom>
                <a:avLst/>
                <a:gdLst>
                  <a:gd name="adj" fmla="val 142874"/>
                  <a:gd name="maxAdj" fmla="*/ 100000 w ss"/>
                  <a:gd name="a" fmla="pin 0 adj maxAdj"/>
                  <a:gd name="x1" fmla="*/ ss a 200000"/>
                  <a:gd name="x2" fmla="*/ ss a 100000"/>
                  <a:gd name="x6" fmla="+- r 0 x1"/>
                  <a:gd name="x5" fmla="+- r 0 x2"/>
                  <a:gd name="x3" fmla="*/ x5 1 2"/>
                  <a:gd name="x4" fmla="+- r 0 x3"/>
                  <a:gd name="il" fmla="*/ wd2 a maxAdj"/>
                  <a:gd name="q1" fmla="*/ 5 a maxAdj"/>
                  <a:gd name="q2" fmla="+/ 1 q1 12"/>
                  <a:gd name="il-1" fmla="*/ q2 w 1"/>
                  <a:gd name="it" fmla="*/ q2 h 1"/>
                  <a:gd name="ir" fmla="+- r 0 il-1"/>
                  <a:gd name="ib" fmla="+- b 0 it"/>
                  <a:gd name="q3" fmla="*/ h hc x2"/>
                  <a:gd name="y1" fmla="pin 0 q3 h"/>
                  <a:gd name="y2" fmla="+- b 0 y1"/>
                </a:gdLst>
                <a:ahLst/>
                <a:cxnLst>
                  <a:cxn ang="3">
                    <a:pos x="hc" y="y2"/>
                  </a:cxn>
                  <a:cxn ang="3">
                    <a:pos x="x4" y="t"/>
                  </a:cxn>
                  <a:cxn ang="0">
                    <a:pos x="x6" y="vc"/>
                  </a:cxn>
                  <a:cxn ang="cd4">
                    <a:pos x="x3" y="b"/>
                  </a:cxn>
                  <a:cxn ang="cd4">
                    <a:pos x="hc" y="y1"/>
                  </a:cxn>
                  <a:cxn ang="cd2">
                    <a:pos x="x1" y="vc"/>
                  </a:cxn>
                </a:cxnLst>
                <a:rect l="l" t="t" r="r" b="b"/>
                <a:pathLst>
                  <a:path w="1800" h="85">
                    <a:moveTo>
                      <a:pt x="121" y="0"/>
                    </a:moveTo>
                    <a:lnTo>
                      <a:pt x="1800" y="0"/>
                    </a:lnTo>
                    <a:lnTo>
                      <a:pt x="1800" y="85"/>
                    </a:lnTo>
                    <a:lnTo>
                      <a:pt x="0" y="85"/>
                    </a:lnTo>
                    <a:lnTo>
                      <a:pt x="121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任意多边形 23"/>
              <p:cNvSpPr/>
              <p:nvPr>
                <p:custDataLst>
                  <p:tags r:id="rId17"/>
                </p:custDataLst>
              </p:nvPr>
            </p:nvSpPr>
            <p:spPr>
              <a:xfrm flipV="1">
                <a:off x="6154" y="858"/>
                <a:ext cx="1600" cy="57"/>
              </a:xfrm>
              <a:custGeom>
                <a:avLst/>
                <a:gdLst>
                  <a:gd name="adj" fmla="val 142874"/>
                  <a:gd name="maxAdj" fmla="*/ 100000 w ss"/>
                  <a:gd name="a" fmla="pin 0 adj maxAdj"/>
                  <a:gd name="x1" fmla="*/ ss a 200000"/>
                  <a:gd name="x2" fmla="*/ ss a 100000"/>
                  <a:gd name="x6" fmla="+- r 0 x1"/>
                  <a:gd name="x5" fmla="+- r 0 x2"/>
                  <a:gd name="x3" fmla="*/ x5 1 2"/>
                  <a:gd name="x4" fmla="+- r 0 x3"/>
                  <a:gd name="il" fmla="*/ wd2 a maxAdj"/>
                  <a:gd name="q1" fmla="*/ 5 a maxAdj"/>
                  <a:gd name="q2" fmla="+/ 1 q1 12"/>
                  <a:gd name="il-1" fmla="*/ q2 w 1"/>
                  <a:gd name="it" fmla="*/ q2 h 1"/>
                  <a:gd name="ir" fmla="+- r 0 il-1"/>
                  <a:gd name="ib" fmla="+- b 0 it"/>
                  <a:gd name="q3" fmla="*/ h hc x2"/>
                  <a:gd name="y1" fmla="pin 0 q3 h"/>
                  <a:gd name="y2" fmla="+- b 0 y1"/>
                </a:gdLst>
                <a:ahLst/>
                <a:cxnLst>
                  <a:cxn ang="3">
                    <a:pos x="hc" y="y2"/>
                  </a:cxn>
                  <a:cxn ang="3">
                    <a:pos x="x4" y="t"/>
                  </a:cxn>
                  <a:cxn ang="0">
                    <a:pos x="x6" y="vc"/>
                  </a:cxn>
                  <a:cxn ang="cd4">
                    <a:pos x="x3" y="b"/>
                  </a:cxn>
                  <a:cxn ang="cd4">
                    <a:pos x="hc" y="y1"/>
                  </a:cxn>
                  <a:cxn ang="cd2">
                    <a:pos x="x1" y="vc"/>
                  </a:cxn>
                </a:cxnLst>
                <a:rect l="l" t="t" r="r" b="b"/>
                <a:pathLst>
                  <a:path w="1600" h="85">
                    <a:moveTo>
                      <a:pt x="121" y="0"/>
                    </a:moveTo>
                    <a:lnTo>
                      <a:pt x="1600" y="0"/>
                    </a:lnTo>
                    <a:lnTo>
                      <a:pt x="1600" y="85"/>
                    </a:lnTo>
                    <a:lnTo>
                      <a:pt x="0" y="85"/>
                    </a:lnTo>
                    <a:lnTo>
                      <a:pt x="121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pull/>
      </p:transition>
    </mc:Choice>
    <mc:Fallback>
      <p:transition>
        <p:pull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4927918" y="281305"/>
            <a:ext cx="236918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charset="-122"/>
                <a:ea typeface="阿里巴巴普惠体" panose="00020600040101010101" charset="-122"/>
                <a:sym typeface="等线" panose="02010600030101010101" pitchFamily="2" charset="-122"/>
              </a:rPr>
              <a:t>火灾逃生自救技巧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阿里巴巴普惠体" panose="00020600040101010101" charset="-122"/>
              <a:ea typeface="阿里巴巴普惠体" panose="00020600040101010101" charset="-122"/>
              <a:sym typeface="等线" panose="02010600030101010101" pitchFamily="2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9443085" y="266065"/>
            <a:ext cx="2540000" cy="324000"/>
            <a:chOff x="14983" y="451"/>
            <a:chExt cx="4000" cy="566"/>
          </a:xfrm>
        </p:grpSpPr>
        <p:sp>
          <p:nvSpPr>
            <p:cNvPr id="39" name="矩形 38"/>
            <p:cNvSpPr/>
            <p:nvPr>
              <p:custDataLst>
                <p:tags r:id="rId2"/>
              </p:custDataLst>
            </p:nvPr>
          </p:nvSpPr>
          <p:spPr>
            <a:xfrm>
              <a:off x="14983" y="451"/>
              <a:ext cx="2000" cy="567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>
                  <a:latin typeface="阿里巴巴普惠体" panose="00020600040101010101" charset="-122"/>
                  <a:ea typeface="阿里巴巴普惠体" panose="00020600040101010101" charset="-122"/>
                </a:rPr>
                <a:t>预防为主</a:t>
              </a:r>
              <a:endParaRPr lang="zh-CN" altLang="en-US" sz="1400">
                <a:latin typeface="阿里巴巴普惠体" panose="00020600040101010101" charset="-122"/>
                <a:ea typeface="阿里巴巴普惠体" panose="00020600040101010101" charset="-122"/>
              </a:endParaRPr>
            </a:p>
          </p:txBody>
        </p:sp>
        <p:sp>
          <p:nvSpPr>
            <p:cNvPr id="40" name="矩形 39"/>
            <p:cNvSpPr/>
            <p:nvPr>
              <p:custDataLst>
                <p:tags r:id="rId3"/>
              </p:custDataLst>
            </p:nvPr>
          </p:nvSpPr>
          <p:spPr>
            <a:xfrm>
              <a:off x="16983" y="451"/>
              <a:ext cx="2000" cy="567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0000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>
                  <a:solidFill>
                    <a:srgbClr val="FF0000"/>
                  </a:solidFill>
                  <a:latin typeface="阿里巴巴普惠体" panose="00020600040101010101" charset="-122"/>
                  <a:ea typeface="阿里巴巴普惠体" panose="00020600040101010101" charset="-122"/>
                  <a:sym typeface="+mn-ea"/>
                </a:rPr>
                <a:t>生命至上</a:t>
              </a:r>
              <a:endParaRPr lang="zh-CN" altLang="en-US" sz="1400">
                <a:solidFill>
                  <a:srgbClr val="FF0000"/>
                </a:solidFill>
                <a:latin typeface="阿里巴巴普惠体" panose="00020600040101010101" charset="-122"/>
                <a:ea typeface="阿里巴巴普惠体" panose="00020600040101010101" charset="-122"/>
                <a:sym typeface="+mn-ea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870585" y="3796665"/>
            <a:ext cx="3059430" cy="1706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500" b="1" dirty="0">
                <a:solidFill>
                  <a:srgbClr val="FF0000"/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等线" panose="02010600030101010101" pitchFamily="2" charset="-122"/>
              </a:rPr>
              <a:t>4.</a:t>
            </a:r>
            <a:r>
              <a:rPr lang="zh-CN" altLang="en-US" sz="1500" b="1" dirty="0">
                <a:solidFill>
                  <a:srgbClr val="FF0000"/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等线" panose="02010600030101010101" pitchFamily="2" charset="-122"/>
              </a:rPr>
              <a:t>毛毯隔火法</a:t>
            </a:r>
            <a:r>
              <a:rPr lang="zh-CN" altLang="en-US" sz="1500" dirty="0">
                <a:solidFill>
                  <a:srgbClr val="FF0000"/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等线" panose="02010600030101010101" pitchFamily="2" charset="-122"/>
              </a:rPr>
              <a:t>：</a:t>
            </a: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等线" panose="02010600030101010101" pitchFamily="2" charset="-122"/>
              </a:rPr>
              <a:t>将毛毯等织物钉在或夹在门上，并不断地往上浇冷水，以防止外部火焰及烟气侵入，从而达到抑制火势蔓延速度、增加逃生时间的目的。</a:t>
            </a:r>
            <a:endParaRPr lang="zh-CN" altLang="en-US" sz="15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" panose="00020600040101010101" charset="-122"/>
              <a:ea typeface="阿里巴巴普惠体" panose="00020600040101010101" charset="-122"/>
              <a:cs typeface="阿里巴巴普惠体" panose="00020600040101010101" charset="-122"/>
              <a:sym typeface="等线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94860" y="3796665"/>
            <a:ext cx="3059430" cy="1706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500" b="1" dirty="0">
                <a:solidFill>
                  <a:srgbClr val="FF0000"/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等线" panose="02010600030101010101" pitchFamily="2" charset="-122"/>
              </a:rPr>
              <a:t>5.</a:t>
            </a:r>
            <a:r>
              <a:rPr lang="zh-CN" altLang="en-US" sz="1500" b="1" dirty="0">
                <a:solidFill>
                  <a:srgbClr val="FF0000"/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等线" panose="02010600030101010101" pitchFamily="2" charset="-122"/>
              </a:rPr>
              <a:t>绳索自救法</a:t>
            </a:r>
            <a:r>
              <a:rPr lang="zh-CN" altLang="en-US" sz="1500" dirty="0">
                <a:solidFill>
                  <a:srgbClr val="FF0000"/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等线" panose="02010600030101010101" pitchFamily="2" charset="-122"/>
              </a:rPr>
              <a:t>：</a:t>
            </a: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等线" panose="02010600030101010101" pitchFamily="2" charset="-122"/>
              </a:rPr>
              <a:t>如果家中有绳索，可将其一端拴在门窗档或重物上，沿另一端爬下。过程中要搅紧绳子双手交替往下爬，并尽量采用手套毛巾将手保护好。</a:t>
            </a:r>
            <a:endParaRPr lang="zh-CN" altLang="en-US" sz="15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" panose="00020600040101010101" charset="-122"/>
              <a:ea typeface="阿里巴巴普惠体" panose="00020600040101010101" charset="-122"/>
              <a:cs typeface="阿里巴巴普惠体" panose="00020600040101010101" charset="-122"/>
              <a:sym typeface="等线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319135" y="3796665"/>
            <a:ext cx="3059430" cy="16731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500" b="1" dirty="0">
                <a:solidFill>
                  <a:srgbClr val="FF0000"/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等线" panose="02010600030101010101" pitchFamily="2" charset="-122"/>
              </a:rPr>
              <a:t>6.</a:t>
            </a:r>
            <a:r>
              <a:rPr lang="zh-CN" altLang="en-US" sz="1500" b="1" dirty="0">
                <a:solidFill>
                  <a:srgbClr val="FF0000"/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等线" panose="02010600030101010101" pitchFamily="2" charset="-122"/>
              </a:rPr>
              <a:t>被单拧结法</a:t>
            </a:r>
            <a:r>
              <a:rPr lang="zh-CN" altLang="en-US" sz="1500" dirty="0">
                <a:solidFill>
                  <a:srgbClr val="FF0000"/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等线" panose="02010600030101010101" pitchFamily="2" charset="-122"/>
              </a:rPr>
              <a:t>：</a:t>
            </a: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等线" panose="02010600030101010101" pitchFamily="2" charset="-122"/>
              </a:rPr>
              <a:t>把床单、被罩或窗帘等撕成条或拧成麻花状，按绳索逃生的方式沿外墙爬下。更多免费课件，关注公众号：生产安全管理网。</a:t>
            </a:r>
            <a:endParaRPr lang="zh-CN" altLang="en-US" sz="15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" panose="00020600040101010101" charset="-122"/>
              <a:ea typeface="阿里巴巴普惠体" panose="00020600040101010101" charset="-122"/>
              <a:cs typeface="阿里巴巴普惠体" panose="00020600040101010101" charset="-122"/>
              <a:sym typeface="等线" panose="02010600030101010101" pitchFamily="2" charset="-122"/>
            </a:endParaRPr>
          </a:p>
        </p:txBody>
      </p:sp>
      <p:pic>
        <p:nvPicPr>
          <p:cNvPr id="10" name="图片 9" descr="51miz-E1090717-82C82120">
            <a:hlinkClick r:id="rId4"/>
          </p:cNvPr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4865099" y="1164590"/>
            <a:ext cx="2519680" cy="2520000"/>
          </a:xfrm>
          <a:prstGeom prst="rect">
            <a:avLst/>
          </a:prstGeom>
        </p:spPr>
      </p:pic>
      <p:pic>
        <p:nvPicPr>
          <p:cNvPr id="11" name="图片 10" descr="51miz-E1290574-91E4AF52">
            <a:hlinkClick r:id="rId4"/>
          </p:cNvPr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>
          <a:xfrm>
            <a:off x="1661160" y="1164590"/>
            <a:ext cx="1478009" cy="2520000"/>
          </a:xfrm>
          <a:prstGeom prst="rect">
            <a:avLst/>
          </a:prstGeom>
        </p:spPr>
      </p:pic>
      <p:pic>
        <p:nvPicPr>
          <p:cNvPr id="14" name="图片 13" descr="51miz-E1290574-91E4AF52"/>
          <p:cNvPicPr>
            <a:picLocks noChangeAspect="1"/>
          </p:cNvPicPr>
          <p:nvPr/>
        </p:nvPicPr>
        <p:blipFill>
          <a:blip r:embed="rId7" cstate="screen"/>
          <a:srcRect/>
          <a:stretch>
            <a:fillRect/>
          </a:stretch>
        </p:blipFill>
        <p:spPr>
          <a:xfrm>
            <a:off x="9110709" y="1164590"/>
            <a:ext cx="1477645" cy="252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pull/>
      </p:transition>
    </mc:Choice>
    <mc:Fallback>
      <p:transition>
        <p:pull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4927918" y="281305"/>
            <a:ext cx="236918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charset="-122"/>
                <a:ea typeface="阿里巴巴普惠体" panose="00020600040101010101" charset="-122"/>
                <a:sym typeface="等线" panose="02010600030101010101" pitchFamily="2" charset="-122"/>
              </a:rPr>
              <a:t>火灾逃生自救技巧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阿里巴巴普惠体" panose="00020600040101010101" charset="-122"/>
              <a:ea typeface="阿里巴巴普惠体" panose="00020600040101010101" charset="-122"/>
              <a:sym typeface="等线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70585" y="3796665"/>
            <a:ext cx="3059430" cy="1060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500" b="1" dirty="0">
                <a:solidFill>
                  <a:srgbClr val="FF0000"/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等线" panose="02010600030101010101" pitchFamily="2" charset="-122"/>
              </a:rPr>
              <a:t>1.</a:t>
            </a:r>
            <a:r>
              <a:rPr lang="zh-CN" altLang="en-US" sz="1500" b="1" dirty="0">
                <a:solidFill>
                  <a:srgbClr val="FF0000"/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等线" panose="02010600030101010101" pitchFamily="2" charset="-122"/>
              </a:rPr>
              <a:t>湿毛巾捂住口鼻</a:t>
            </a:r>
            <a:r>
              <a:rPr lang="zh-CN" altLang="en-US" sz="1500" dirty="0">
                <a:solidFill>
                  <a:srgbClr val="FF0000"/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等线" panose="02010600030101010101" pitchFamily="2" charset="-122"/>
              </a:rPr>
              <a:t>：</a:t>
            </a: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等线" panose="02010600030101010101" pitchFamily="2" charset="-122"/>
              </a:rPr>
              <a:t>在逃生时，用湿毛巾、衣物等捂住口鼻，可以防止吸入浓烟导致窒息。</a:t>
            </a:r>
            <a:endParaRPr lang="zh-CN" altLang="en-US" sz="15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" panose="00020600040101010101" charset="-122"/>
              <a:ea typeface="阿里巴巴普惠体" panose="00020600040101010101" charset="-122"/>
              <a:cs typeface="阿里巴巴普惠体" panose="00020600040101010101" charset="-122"/>
              <a:sym typeface="等线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94860" y="3796665"/>
            <a:ext cx="305943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500" b="1" dirty="0">
                <a:solidFill>
                  <a:srgbClr val="FF0000"/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等线" panose="02010600030101010101" pitchFamily="2" charset="-122"/>
              </a:rPr>
              <a:t>2.</a:t>
            </a:r>
            <a:r>
              <a:rPr lang="zh-CN" altLang="en-US" sz="1500" b="1" dirty="0">
                <a:solidFill>
                  <a:srgbClr val="FF0000"/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等线" panose="02010600030101010101" pitchFamily="2" charset="-122"/>
              </a:rPr>
              <a:t>匍匐前进法</a:t>
            </a:r>
            <a:r>
              <a:rPr lang="zh-CN" altLang="en-US" sz="1500" dirty="0">
                <a:solidFill>
                  <a:srgbClr val="FF0000"/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等线" panose="02010600030101010101" pitchFamily="2" charset="-122"/>
              </a:rPr>
              <a:t>：</a:t>
            </a: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等线" panose="02010600030101010101" pitchFamily="2" charset="-122"/>
              </a:rPr>
              <a:t>在火灾发生时，烟气大多聚集在上部空间，因此逃生过程中应尽量将身体贴近地面，匍匐或弯腰前进。</a:t>
            </a:r>
            <a:endParaRPr lang="zh-CN" altLang="en-US" sz="15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" panose="00020600040101010101" charset="-122"/>
              <a:ea typeface="阿里巴巴普惠体" panose="00020600040101010101" charset="-122"/>
              <a:cs typeface="阿里巴巴普惠体" panose="00020600040101010101" charset="-122"/>
              <a:sym typeface="等线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319135" y="3796665"/>
            <a:ext cx="305943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500" b="1" dirty="0">
                <a:solidFill>
                  <a:srgbClr val="FF0000"/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等线" panose="02010600030101010101" pitchFamily="2" charset="-122"/>
              </a:rPr>
              <a:t>3.</a:t>
            </a:r>
            <a:r>
              <a:rPr lang="zh-CN" altLang="en-US" sz="1500" b="1" dirty="0">
                <a:solidFill>
                  <a:srgbClr val="FF0000"/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等线" panose="02010600030101010101" pitchFamily="2" charset="-122"/>
              </a:rPr>
              <a:t>棉被护身法</a:t>
            </a:r>
            <a:r>
              <a:rPr lang="zh-CN" altLang="en-US" sz="1500" dirty="0">
                <a:solidFill>
                  <a:srgbClr val="FF0000"/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等线" panose="02010600030101010101" pitchFamily="2" charset="-122"/>
              </a:rPr>
              <a:t>：</a:t>
            </a: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等线" panose="02010600030101010101" pitchFamily="2" charset="-122"/>
              </a:rPr>
              <a:t>用浸泡过的棉被或毛巾、棉大衣等盖在身上，确定逃生路线后快速钻过火场并冲到安全区域。</a:t>
            </a:r>
            <a:endParaRPr lang="zh-CN" altLang="en-US" sz="15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" panose="00020600040101010101" charset="-122"/>
              <a:ea typeface="阿里巴巴普惠体" panose="00020600040101010101" charset="-122"/>
              <a:cs typeface="阿里巴巴普惠体" panose="00020600040101010101" charset="-122"/>
              <a:sym typeface="等线" panose="02010600030101010101" pitchFamily="2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9443085" y="266065"/>
            <a:ext cx="2540000" cy="324000"/>
            <a:chOff x="14983" y="451"/>
            <a:chExt cx="4000" cy="566"/>
          </a:xfrm>
        </p:grpSpPr>
        <p:sp>
          <p:nvSpPr>
            <p:cNvPr id="39" name="矩形 38"/>
            <p:cNvSpPr/>
            <p:nvPr>
              <p:custDataLst>
                <p:tags r:id="rId1"/>
              </p:custDataLst>
            </p:nvPr>
          </p:nvSpPr>
          <p:spPr>
            <a:xfrm>
              <a:off x="14983" y="451"/>
              <a:ext cx="2000" cy="567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>
                  <a:latin typeface="阿里巴巴普惠体" panose="00020600040101010101" charset="-122"/>
                  <a:ea typeface="阿里巴巴普惠体" panose="00020600040101010101" charset="-122"/>
                </a:rPr>
                <a:t>预防为主</a:t>
              </a:r>
              <a:endParaRPr lang="zh-CN" altLang="en-US" sz="1400">
                <a:latin typeface="阿里巴巴普惠体" panose="00020600040101010101" charset="-122"/>
                <a:ea typeface="阿里巴巴普惠体" panose="00020600040101010101" charset="-122"/>
              </a:endParaRPr>
            </a:p>
          </p:txBody>
        </p:sp>
        <p:sp>
          <p:nvSpPr>
            <p:cNvPr id="40" name="矩形 39"/>
            <p:cNvSpPr/>
            <p:nvPr>
              <p:custDataLst>
                <p:tags r:id="rId2"/>
              </p:custDataLst>
            </p:nvPr>
          </p:nvSpPr>
          <p:spPr>
            <a:xfrm>
              <a:off x="16983" y="451"/>
              <a:ext cx="2000" cy="567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0000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>
                  <a:solidFill>
                    <a:srgbClr val="FF0000"/>
                  </a:solidFill>
                  <a:latin typeface="阿里巴巴普惠体" panose="00020600040101010101" charset="-122"/>
                  <a:ea typeface="阿里巴巴普惠体" panose="00020600040101010101" charset="-122"/>
                  <a:sym typeface="+mn-ea"/>
                </a:rPr>
                <a:t>生命至上</a:t>
              </a:r>
              <a:endParaRPr lang="zh-CN" altLang="en-US" sz="1400">
                <a:solidFill>
                  <a:srgbClr val="FF0000"/>
                </a:solidFill>
                <a:latin typeface="阿里巴巴普惠体" panose="00020600040101010101" charset="-122"/>
                <a:ea typeface="阿里巴巴普惠体" panose="00020600040101010101" charset="-122"/>
                <a:sym typeface="+mn-ea"/>
              </a:endParaRPr>
            </a:p>
          </p:txBody>
        </p:sp>
      </p:grpSp>
      <p:pic>
        <p:nvPicPr>
          <p:cNvPr id="9" name="图片 8" descr="51miz-E1115986-FC527F90-3840x2400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8582025" y="1610995"/>
            <a:ext cx="2533650" cy="1980000"/>
          </a:xfrm>
          <a:prstGeom prst="rect">
            <a:avLst/>
          </a:prstGeom>
        </p:spPr>
      </p:pic>
      <p:pic>
        <p:nvPicPr>
          <p:cNvPr id="10" name="图片 9" descr="51miz-E1090712-962CD8A1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4867207" y="1610995"/>
            <a:ext cx="2489200" cy="1980000"/>
          </a:xfrm>
          <a:prstGeom prst="rect">
            <a:avLst/>
          </a:prstGeom>
        </p:spPr>
      </p:pic>
      <p:pic>
        <p:nvPicPr>
          <p:cNvPr id="11" name="图片 10" descr="51miz-E1115986-FC527F90-3840x2400"/>
          <p:cNvPicPr>
            <a:picLocks noChangeAspect="1"/>
          </p:cNvPicPr>
          <p:nvPr/>
        </p:nvPicPr>
        <p:blipFill>
          <a:blip r:embed="rId5" cstate="screen"/>
          <a:srcRect r="-1626"/>
          <a:stretch>
            <a:fillRect/>
          </a:stretch>
        </p:blipFill>
        <p:spPr>
          <a:xfrm>
            <a:off x="1133192" y="1610995"/>
            <a:ext cx="2534217" cy="198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pull/>
      </p:transition>
    </mc:Choice>
    <mc:Fallback>
      <p:transition>
        <p:pull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04140" y="2016125"/>
            <a:ext cx="11983720" cy="1475740"/>
            <a:chOff x="313" y="3261"/>
            <a:chExt cx="18872" cy="2324"/>
          </a:xfrm>
        </p:grpSpPr>
        <p:sp>
          <p:nvSpPr>
            <p:cNvPr id="5" name="文本框 4"/>
            <p:cNvSpPr txBox="1"/>
            <p:nvPr>
              <p:custDataLst>
                <p:tags r:id="rId1"/>
              </p:custDataLst>
            </p:nvPr>
          </p:nvSpPr>
          <p:spPr>
            <a:xfrm>
              <a:off x="313" y="3261"/>
              <a:ext cx="18873" cy="2325"/>
            </a:xfrm>
            <a:prstGeom prst="rect">
              <a:avLst/>
            </a:prstGeom>
            <a:noFill/>
            <a:effectLst>
              <a:outerShdw blurRad="254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9000" b="1" dirty="0">
                  <a:ln w="76200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阿里巴巴普惠体" panose="00020600040101010101" charset="-122"/>
                  <a:ea typeface="阿里巴巴普惠体" panose="00020600040101010101" charset="-122"/>
                  <a:cs typeface="阿里巴巴普惠体" panose="00020600040101010101" charset="-122"/>
                  <a:sym typeface="等线" panose="02010600030101010101" pitchFamily="2" charset="-122"/>
                </a:rPr>
                <a:t>家庭电器燃气火灾防范</a:t>
              </a:r>
              <a:endParaRPr lang="zh-CN" altLang="en-US" sz="9000" b="1" dirty="0">
                <a:ln w="76200">
                  <a:solidFill>
                    <a:schemeClr val="bg1"/>
                  </a:solidFill>
                </a:ln>
                <a:solidFill>
                  <a:schemeClr val="bg1"/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等线" panose="02010600030101010101" pitchFamily="2" charset="-122"/>
              </a:endParaRPr>
            </a:p>
          </p:txBody>
        </p:sp>
        <p:sp>
          <p:nvSpPr>
            <p:cNvPr id="44" name="文本框 43"/>
            <p:cNvSpPr txBox="1"/>
            <p:nvPr>
              <p:custDataLst>
                <p:tags r:id="rId2"/>
              </p:custDataLst>
            </p:nvPr>
          </p:nvSpPr>
          <p:spPr>
            <a:xfrm>
              <a:off x="313" y="3261"/>
              <a:ext cx="18873" cy="23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9000" b="1" dirty="0">
                  <a:gradFill>
                    <a:gsLst>
                      <a:gs pos="0">
                        <a:srgbClr val="FF0000"/>
                      </a:gs>
                      <a:gs pos="100000">
                        <a:srgbClr val="C00000"/>
                      </a:gs>
                    </a:gsLst>
                    <a:lin ang="5400000" scaled="0"/>
                  </a:gradFill>
                  <a:latin typeface="阿里巴巴普惠体" panose="00020600040101010101" charset="-122"/>
                  <a:ea typeface="阿里巴巴普惠体" panose="00020600040101010101" charset="-122"/>
                  <a:cs typeface="阿里巴巴普惠体" panose="00020600040101010101" charset="-122"/>
                  <a:sym typeface="等线" panose="02010600030101010101" pitchFamily="2" charset="-122"/>
                </a:rPr>
                <a:t>家庭电器燃气火灾防范</a:t>
              </a:r>
              <a:endParaRPr lang="zh-CN" altLang="en-US" sz="9000" b="1" dirty="0"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0"/>
                </a:gra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等线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973955" y="1082040"/>
            <a:ext cx="2244090" cy="629920"/>
            <a:chOff x="7833" y="1704"/>
            <a:chExt cx="3534" cy="992"/>
          </a:xfrm>
        </p:grpSpPr>
        <p:sp>
          <p:nvSpPr>
            <p:cNvPr id="50" name="文本框 49"/>
            <p:cNvSpPr txBox="1"/>
            <p:nvPr>
              <p:custDataLst>
                <p:tags r:id="rId3"/>
              </p:custDataLst>
            </p:nvPr>
          </p:nvSpPr>
          <p:spPr>
            <a:xfrm>
              <a:off x="7833" y="1704"/>
              <a:ext cx="3534" cy="992"/>
            </a:xfrm>
            <a:prstGeom prst="rect">
              <a:avLst/>
            </a:prstGeom>
            <a:noFill/>
            <a:effectLst>
              <a:outerShdw blurRad="254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500" b="1">
                  <a:ln w="76200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阿里巴巴普惠体" panose="00020600040101010101" charset="-122"/>
                  <a:ea typeface="阿里巴巴普惠体" panose="00020600040101010101" charset="-122"/>
                </a:rPr>
                <a:t>PART-05</a:t>
              </a:r>
              <a:endParaRPr lang="en-US" altLang="zh-CN" sz="3500" b="1">
                <a:ln w="76200">
                  <a:solidFill>
                    <a:schemeClr val="bg1"/>
                  </a:solidFill>
                </a:ln>
                <a:solidFill>
                  <a:schemeClr val="bg1"/>
                </a:solidFill>
                <a:latin typeface="阿里巴巴普惠体" panose="00020600040101010101" charset="-122"/>
                <a:ea typeface="阿里巴巴普惠体" panose="00020600040101010101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7833" y="1704"/>
              <a:ext cx="3534" cy="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500" b="1">
                  <a:gradFill>
                    <a:gsLst>
                      <a:gs pos="0">
                        <a:srgbClr val="FF0000"/>
                      </a:gs>
                      <a:gs pos="100000">
                        <a:srgbClr val="C00000"/>
                      </a:gs>
                    </a:gsLst>
                    <a:lin ang="5400000" scaled="0"/>
                  </a:gradFill>
                  <a:latin typeface="阿里巴巴普惠体" panose="00020600040101010101" charset="-122"/>
                  <a:ea typeface="阿里巴巴普惠体" panose="00020600040101010101" charset="-122"/>
                </a:rPr>
                <a:t>PART-05</a:t>
              </a:r>
              <a:endParaRPr lang="en-US" altLang="zh-CN" sz="3500" b="1"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0"/>
                </a:gradFill>
                <a:latin typeface="阿里巴巴普惠体" panose="00020600040101010101" charset="-122"/>
                <a:ea typeface="阿里巴巴普惠体" panose="00020600040101010101" charset="-122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3485515" y="3715385"/>
            <a:ext cx="5220970" cy="396240"/>
            <a:chOff x="5491" y="1419"/>
            <a:chExt cx="8222" cy="624"/>
          </a:xfrm>
        </p:grpSpPr>
        <p:grpSp>
          <p:nvGrpSpPr>
            <p:cNvPr id="86" name="组合 85"/>
            <p:cNvGrpSpPr/>
            <p:nvPr/>
          </p:nvGrpSpPr>
          <p:grpSpPr>
            <a:xfrm>
              <a:off x="7142" y="1419"/>
              <a:ext cx="4921" cy="624"/>
              <a:chOff x="7405" y="315"/>
              <a:chExt cx="4921" cy="624"/>
            </a:xfrm>
          </p:grpSpPr>
          <p:sp>
            <p:nvSpPr>
              <p:cNvPr id="87" name="椭圆 86"/>
              <p:cNvSpPr/>
              <p:nvPr>
                <p:custDataLst>
                  <p:tags r:id="rId4"/>
                </p:custDataLst>
              </p:nvPr>
            </p:nvSpPr>
            <p:spPr>
              <a:xfrm>
                <a:off x="7405" y="315"/>
                <a:ext cx="624" cy="624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ffectLst>
                <a:outerShdw blurRad="254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>
                    <a:latin typeface="优设标题黑" panose="00000500000000000000" charset="-122"/>
                    <a:ea typeface="优设标题黑" panose="00000500000000000000" charset="-122"/>
                  </a:rPr>
                  <a:t>消</a:t>
                </a:r>
                <a:endParaRPr lang="zh-CN" altLang="en-US">
                  <a:latin typeface="优设标题黑" panose="00000500000000000000" charset="-122"/>
                  <a:ea typeface="优设标题黑" panose="00000500000000000000" charset="-122"/>
                </a:endParaRPr>
              </a:p>
            </p:txBody>
          </p:sp>
          <p:sp>
            <p:nvSpPr>
              <p:cNvPr id="88" name="椭圆 87"/>
              <p:cNvSpPr/>
              <p:nvPr>
                <p:custDataLst>
                  <p:tags r:id="rId5"/>
                </p:custDataLst>
              </p:nvPr>
            </p:nvSpPr>
            <p:spPr>
              <a:xfrm>
                <a:off x="8020" y="315"/>
                <a:ext cx="623" cy="624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ffectLst>
                <a:outerShdw blurRad="254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>
                    <a:latin typeface="优设标题黑" panose="00000500000000000000" charset="-122"/>
                    <a:ea typeface="优设标题黑" panose="00000500000000000000" charset="-122"/>
                  </a:rPr>
                  <a:t>防</a:t>
                </a:r>
                <a:endParaRPr lang="zh-CN" altLang="en-US">
                  <a:latin typeface="优设标题黑" panose="00000500000000000000" charset="-122"/>
                  <a:ea typeface="优设标题黑" panose="00000500000000000000" charset="-122"/>
                </a:endParaRPr>
              </a:p>
            </p:txBody>
          </p:sp>
          <p:sp>
            <p:nvSpPr>
              <p:cNvPr id="89" name="椭圆 88"/>
              <p:cNvSpPr/>
              <p:nvPr>
                <p:custDataLst>
                  <p:tags r:id="rId6"/>
                </p:custDataLst>
              </p:nvPr>
            </p:nvSpPr>
            <p:spPr>
              <a:xfrm>
                <a:off x="8634" y="315"/>
                <a:ext cx="623" cy="624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ffectLst>
                <a:outerShdw blurRad="254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>
                    <a:latin typeface="优设标题黑" panose="00000500000000000000" charset="-122"/>
                    <a:ea typeface="优设标题黑" panose="00000500000000000000" charset="-122"/>
                  </a:rPr>
                  <a:t>安</a:t>
                </a:r>
                <a:endParaRPr lang="zh-CN" altLang="en-US">
                  <a:latin typeface="优设标题黑" panose="00000500000000000000" charset="-122"/>
                  <a:ea typeface="优设标题黑" panose="00000500000000000000" charset="-122"/>
                </a:endParaRPr>
              </a:p>
            </p:txBody>
          </p:sp>
          <p:sp>
            <p:nvSpPr>
              <p:cNvPr id="90" name="椭圆 89"/>
              <p:cNvSpPr/>
              <p:nvPr>
                <p:custDataLst>
                  <p:tags r:id="rId7"/>
                </p:custDataLst>
              </p:nvPr>
            </p:nvSpPr>
            <p:spPr>
              <a:xfrm>
                <a:off x="9248" y="315"/>
                <a:ext cx="623" cy="624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ffectLst>
                <a:outerShdw blurRad="254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>
                    <a:latin typeface="优设标题黑" panose="00000500000000000000" charset="-122"/>
                    <a:ea typeface="优设标题黑" panose="00000500000000000000" charset="-122"/>
                  </a:rPr>
                  <a:t>全</a:t>
                </a:r>
                <a:endParaRPr lang="zh-CN" altLang="en-US">
                  <a:latin typeface="优设标题黑" panose="00000500000000000000" charset="-122"/>
                  <a:ea typeface="优设标题黑" panose="00000500000000000000" charset="-122"/>
                </a:endParaRPr>
              </a:p>
            </p:txBody>
          </p:sp>
          <p:sp>
            <p:nvSpPr>
              <p:cNvPr id="91" name="椭圆 90"/>
              <p:cNvSpPr/>
              <p:nvPr>
                <p:custDataLst>
                  <p:tags r:id="rId8"/>
                </p:custDataLst>
              </p:nvPr>
            </p:nvSpPr>
            <p:spPr>
              <a:xfrm>
                <a:off x="9862" y="315"/>
                <a:ext cx="623" cy="624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ffectLst>
                <a:outerShdw blurRad="254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>
                    <a:latin typeface="优设标题黑" panose="00000500000000000000" charset="-122"/>
                    <a:ea typeface="优设标题黑" panose="00000500000000000000" charset="-122"/>
                  </a:rPr>
                  <a:t>人</a:t>
                </a:r>
                <a:endParaRPr lang="zh-CN" altLang="en-US">
                  <a:latin typeface="优设标题黑" panose="00000500000000000000" charset="-122"/>
                  <a:ea typeface="优设标题黑" panose="00000500000000000000" charset="-122"/>
                </a:endParaRPr>
              </a:p>
            </p:txBody>
          </p:sp>
          <p:sp>
            <p:nvSpPr>
              <p:cNvPr id="92" name="椭圆 91"/>
              <p:cNvSpPr/>
              <p:nvPr>
                <p:custDataLst>
                  <p:tags r:id="rId9"/>
                </p:custDataLst>
              </p:nvPr>
            </p:nvSpPr>
            <p:spPr>
              <a:xfrm>
                <a:off x="10476" y="315"/>
                <a:ext cx="623" cy="624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ffectLst>
                <a:outerShdw blurRad="254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>
                    <a:latin typeface="优设标题黑" panose="00000500000000000000" charset="-122"/>
                    <a:ea typeface="优设标题黑" panose="00000500000000000000" charset="-122"/>
                  </a:rPr>
                  <a:t>人</a:t>
                </a:r>
                <a:endParaRPr lang="zh-CN" altLang="en-US">
                  <a:latin typeface="优设标题黑" panose="00000500000000000000" charset="-122"/>
                  <a:ea typeface="优设标题黑" panose="00000500000000000000" charset="-122"/>
                </a:endParaRPr>
              </a:p>
            </p:txBody>
          </p:sp>
          <p:sp>
            <p:nvSpPr>
              <p:cNvPr id="93" name="椭圆 92"/>
              <p:cNvSpPr/>
              <p:nvPr>
                <p:custDataLst>
                  <p:tags r:id="rId10"/>
                </p:custDataLst>
              </p:nvPr>
            </p:nvSpPr>
            <p:spPr>
              <a:xfrm>
                <a:off x="11090" y="315"/>
                <a:ext cx="623" cy="624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ffectLst>
                <a:outerShdw blurRad="254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>
                    <a:latin typeface="优设标题黑" panose="00000500000000000000" charset="-122"/>
                    <a:ea typeface="优设标题黑" panose="00000500000000000000" charset="-122"/>
                  </a:rPr>
                  <a:t>有</a:t>
                </a:r>
                <a:endParaRPr lang="zh-CN" altLang="en-US">
                  <a:latin typeface="优设标题黑" panose="00000500000000000000" charset="-122"/>
                  <a:ea typeface="优设标题黑" panose="00000500000000000000" charset="-122"/>
                </a:endParaRPr>
              </a:p>
            </p:txBody>
          </p:sp>
          <p:sp>
            <p:nvSpPr>
              <p:cNvPr id="94" name="椭圆 93"/>
              <p:cNvSpPr/>
              <p:nvPr>
                <p:custDataLst>
                  <p:tags r:id="rId11"/>
                </p:custDataLst>
              </p:nvPr>
            </p:nvSpPr>
            <p:spPr>
              <a:xfrm>
                <a:off x="11704" y="315"/>
                <a:ext cx="623" cy="624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ffectLst>
                <a:outerShdw blurRad="254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>
                    <a:latin typeface="优设标题黑" panose="00000500000000000000" charset="-122"/>
                    <a:ea typeface="优设标题黑" panose="00000500000000000000" charset="-122"/>
                  </a:rPr>
                  <a:t>责</a:t>
                </a:r>
                <a:endParaRPr lang="zh-CN" altLang="en-US">
                  <a:latin typeface="优设标题黑" panose="00000500000000000000" charset="-122"/>
                  <a:ea typeface="优设标题黑" panose="00000500000000000000" charset="-122"/>
                </a:endParaRPr>
              </a:p>
            </p:txBody>
          </p:sp>
        </p:grpSp>
        <p:grpSp>
          <p:nvGrpSpPr>
            <p:cNvPr id="95" name="组合 94"/>
            <p:cNvGrpSpPr/>
            <p:nvPr/>
          </p:nvGrpSpPr>
          <p:grpSpPr>
            <a:xfrm>
              <a:off x="5491" y="1631"/>
              <a:ext cx="1483" cy="202"/>
              <a:chOff x="5754" y="641"/>
              <a:chExt cx="2000" cy="273"/>
            </a:xfrm>
          </p:grpSpPr>
          <p:sp>
            <p:nvSpPr>
              <p:cNvPr id="96" name="任意多边形 95"/>
              <p:cNvSpPr/>
              <p:nvPr>
                <p:custDataLst>
                  <p:tags r:id="rId12"/>
                </p:custDataLst>
              </p:nvPr>
            </p:nvSpPr>
            <p:spPr>
              <a:xfrm flipV="1">
                <a:off x="5754" y="641"/>
                <a:ext cx="2000" cy="57"/>
              </a:xfrm>
              <a:custGeom>
                <a:avLst/>
                <a:gdLst>
                  <a:gd name="adj" fmla="val 142874"/>
                  <a:gd name="maxAdj" fmla="*/ 100000 w ss"/>
                  <a:gd name="a" fmla="pin 0 adj maxAdj"/>
                  <a:gd name="x1" fmla="*/ ss a 200000"/>
                  <a:gd name="x2" fmla="*/ ss a 100000"/>
                  <a:gd name="x6" fmla="+- r 0 x1"/>
                  <a:gd name="x5" fmla="+- r 0 x2"/>
                  <a:gd name="x3" fmla="*/ x5 1 2"/>
                  <a:gd name="x4" fmla="+- r 0 x3"/>
                  <a:gd name="il" fmla="*/ wd2 a maxAdj"/>
                  <a:gd name="q1" fmla="*/ 5 a maxAdj"/>
                  <a:gd name="q2" fmla="+/ 1 q1 12"/>
                  <a:gd name="il-1" fmla="*/ q2 w 1"/>
                  <a:gd name="it" fmla="*/ q2 h 1"/>
                  <a:gd name="ir" fmla="+- r 0 il-1"/>
                  <a:gd name="ib" fmla="+- b 0 it"/>
                  <a:gd name="q3" fmla="*/ h hc x2"/>
                  <a:gd name="y1" fmla="pin 0 q3 h"/>
                  <a:gd name="y2" fmla="+- b 0 y1"/>
                </a:gdLst>
                <a:ahLst/>
                <a:cxnLst>
                  <a:cxn ang="3">
                    <a:pos x="hc" y="y2"/>
                  </a:cxn>
                  <a:cxn ang="3">
                    <a:pos x="x4" y="t"/>
                  </a:cxn>
                  <a:cxn ang="0">
                    <a:pos x="x6" y="vc"/>
                  </a:cxn>
                  <a:cxn ang="cd4">
                    <a:pos x="x3" y="b"/>
                  </a:cxn>
                  <a:cxn ang="cd4">
                    <a:pos x="hc" y="y1"/>
                  </a:cxn>
                  <a:cxn ang="cd2">
                    <a:pos x="x1" y="vc"/>
                  </a:cxn>
                </a:cxnLst>
                <a:rect l="l" t="t" r="r" b="b"/>
                <a:pathLst>
                  <a:path w="2000" h="85">
                    <a:moveTo>
                      <a:pt x="121" y="0"/>
                    </a:moveTo>
                    <a:lnTo>
                      <a:pt x="2000" y="0"/>
                    </a:lnTo>
                    <a:lnTo>
                      <a:pt x="2000" y="85"/>
                    </a:lnTo>
                    <a:lnTo>
                      <a:pt x="0" y="85"/>
                    </a:lnTo>
                    <a:lnTo>
                      <a:pt x="121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任意多边形 96"/>
              <p:cNvSpPr/>
              <p:nvPr>
                <p:custDataLst>
                  <p:tags r:id="rId13"/>
                </p:custDataLst>
              </p:nvPr>
            </p:nvSpPr>
            <p:spPr>
              <a:xfrm flipV="1">
                <a:off x="5954" y="749"/>
                <a:ext cx="1800" cy="57"/>
              </a:xfrm>
              <a:custGeom>
                <a:avLst/>
                <a:gdLst>
                  <a:gd name="adj" fmla="val 142874"/>
                  <a:gd name="maxAdj" fmla="*/ 100000 w ss"/>
                  <a:gd name="a" fmla="pin 0 adj maxAdj"/>
                  <a:gd name="x1" fmla="*/ ss a 200000"/>
                  <a:gd name="x2" fmla="*/ ss a 100000"/>
                  <a:gd name="x6" fmla="+- r 0 x1"/>
                  <a:gd name="x5" fmla="+- r 0 x2"/>
                  <a:gd name="x3" fmla="*/ x5 1 2"/>
                  <a:gd name="x4" fmla="+- r 0 x3"/>
                  <a:gd name="il" fmla="*/ wd2 a maxAdj"/>
                  <a:gd name="q1" fmla="*/ 5 a maxAdj"/>
                  <a:gd name="q2" fmla="+/ 1 q1 12"/>
                  <a:gd name="il-1" fmla="*/ q2 w 1"/>
                  <a:gd name="it" fmla="*/ q2 h 1"/>
                  <a:gd name="ir" fmla="+- r 0 il-1"/>
                  <a:gd name="ib" fmla="+- b 0 it"/>
                  <a:gd name="q3" fmla="*/ h hc x2"/>
                  <a:gd name="y1" fmla="pin 0 q3 h"/>
                  <a:gd name="y2" fmla="+- b 0 y1"/>
                </a:gdLst>
                <a:ahLst/>
                <a:cxnLst>
                  <a:cxn ang="3">
                    <a:pos x="hc" y="y2"/>
                  </a:cxn>
                  <a:cxn ang="3">
                    <a:pos x="x4" y="t"/>
                  </a:cxn>
                  <a:cxn ang="0">
                    <a:pos x="x6" y="vc"/>
                  </a:cxn>
                  <a:cxn ang="cd4">
                    <a:pos x="x3" y="b"/>
                  </a:cxn>
                  <a:cxn ang="cd4">
                    <a:pos x="hc" y="y1"/>
                  </a:cxn>
                  <a:cxn ang="cd2">
                    <a:pos x="x1" y="vc"/>
                  </a:cxn>
                </a:cxnLst>
                <a:rect l="l" t="t" r="r" b="b"/>
                <a:pathLst>
                  <a:path w="1800" h="85">
                    <a:moveTo>
                      <a:pt x="121" y="0"/>
                    </a:moveTo>
                    <a:lnTo>
                      <a:pt x="1800" y="0"/>
                    </a:lnTo>
                    <a:lnTo>
                      <a:pt x="1800" y="85"/>
                    </a:lnTo>
                    <a:lnTo>
                      <a:pt x="0" y="85"/>
                    </a:lnTo>
                    <a:lnTo>
                      <a:pt x="121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任意多边形 97"/>
              <p:cNvSpPr/>
              <p:nvPr>
                <p:custDataLst>
                  <p:tags r:id="rId14"/>
                </p:custDataLst>
              </p:nvPr>
            </p:nvSpPr>
            <p:spPr>
              <a:xfrm flipV="1">
                <a:off x="6154" y="858"/>
                <a:ext cx="1600" cy="57"/>
              </a:xfrm>
              <a:custGeom>
                <a:avLst/>
                <a:gdLst>
                  <a:gd name="adj" fmla="val 142874"/>
                  <a:gd name="maxAdj" fmla="*/ 100000 w ss"/>
                  <a:gd name="a" fmla="pin 0 adj maxAdj"/>
                  <a:gd name="x1" fmla="*/ ss a 200000"/>
                  <a:gd name="x2" fmla="*/ ss a 100000"/>
                  <a:gd name="x6" fmla="+- r 0 x1"/>
                  <a:gd name="x5" fmla="+- r 0 x2"/>
                  <a:gd name="x3" fmla="*/ x5 1 2"/>
                  <a:gd name="x4" fmla="+- r 0 x3"/>
                  <a:gd name="il" fmla="*/ wd2 a maxAdj"/>
                  <a:gd name="q1" fmla="*/ 5 a maxAdj"/>
                  <a:gd name="q2" fmla="+/ 1 q1 12"/>
                  <a:gd name="il-1" fmla="*/ q2 w 1"/>
                  <a:gd name="it" fmla="*/ q2 h 1"/>
                  <a:gd name="ir" fmla="+- r 0 il-1"/>
                  <a:gd name="ib" fmla="+- b 0 it"/>
                  <a:gd name="q3" fmla="*/ h hc x2"/>
                  <a:gd name="y1" fmla="pin 0 q3 h"/>
                  <a:gd name="y2" fmla="+- b 0 y1"/>
                </a:gdLst>
                <a:ahLst/>
                <a:cxnLst>
                  <a:cxn ang="3">
                    <a:pos x="hc" y="y2"/>
                  </a:cxn>
                  <a:cxn ang="3">
                    <a:pos x="x4" y="t"/>
                  </a:cxn>
                  <a:cxn ang="0">
                    <a:pos x="x6" y="vc"/>
                  </a:cxn>
                  <a:cxn ang="cd4">
                    <a:pos x="x3" y="b"/>
                  </a:cxn>
                  <a:cxn ang="cd4">
                    <a:pos x="hc" y="y1"/>
                  </a:cxn>
                  <a:cxn ang="cd2">
                    <a:pos x="x1" y="vc"/>
                  </a:cxn>
                </a:cxnLst>
                <a:rect l="l" t="t" r="r" b="b"/>
                <a:pathLst>
                  <a:path w="1600" h="85">
                    <a:moveTo>
                      <a:pt x="121" y="0"/>
                    </a:moveTo>
                    <a:lnTo>
                      <a:pt x="1600" y="0"/>
                    </a:lnTo>
                    <a:lnTo>
                      <a:pt x="1600" y="85"/>
                    </a:lnTo>
                    <a:lnTo>
                      <a:pt x="0" y="85"/>
                    </a:lnTo>
                    <a:lnTo>
                      <a:pt x="121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9" name="组合 98"/>
            <p:cNvGrpSpPr/>
            <p:nvPr/>
          </p:nvGrpSpPr>
          <p:grpSpPr>
            <a:xfrm flipH="1">
              <a:off x="12231" y="1631"/>
              <a:ext cx="1483" cy="202"/>
              <a:chOff x="5754" y="641"/>
              <a:chExt cx="2000" cy="273"/>
            </a:xfrm>
          </p:grpSpPr>
          <p:sp>
            <p:nvSpPr>
              <p:cNvPr id="100" name="任意多边形 99"/>
              <p:cNvSpPr/>
              <p:nvPr>
                <p:custDataLst>
                  <p:tags r:id="rId15"/>
                </p:custDataLst>
              </p:nvPr>
            </p:nvSpPr>
            <p:spPr>
              <a:xfrm flipV="1">
                <a:off x="5754" y="641"/>
                <a:ext cx="2000" cy="57"/>
              </a:xfrm>
              <a:custGeom>
                <a:avLst/>
                <a:gdLst>
                  <a:gd name="adj" fmla="val 142874"/>
                  <a:gd name="maxAdj" fmla="*/ 100000 w ss"/>
                  <a:gd name="a" fmla="pin 0 adj maxAdj"/>
                  <a:gd name="x1" fmla="*/ ss a 200000"/>
                  <a:gd name="x2" fmla="*/ ss a 100000"/>
                  <a:gd name="x6" fmla="+- r 0 x1"/>
                  <a:gd name="x5" fmla="+- r 0 x2"/>
                  <a:gd name="x3" fmla="*/ x5 1 2"/>
                  <a:gd name="x4" fmla="+- r 0 x3"/>
                  <a:gd name="il" fmla="*/ wd2 a maxAdj"/>
                  <a:gd name="q1" fmla="*/ 5 a maxAdj"/>
                  <a:gd name="q2" fmla="+/ 1 q1 12"/>
                  <a:gd name="il-1" fmla="*/ q2 w 1"/>
                  <a:gd name="it" fmla="*/ q2 h 1"/>
                  <a:gd name="ir" fmla="+- r 0 il-1"/>
                  <a:gd name="ib" fmla="+- b 0 it"/>
                  <a:gd name="q3" fmla="*/ h hc x2"/>
                  <a:gd name="y1" fmla="pin 0 q3 h"/>
                  <a:gd name="y2" fmla="+- b 0 y1"/>
                </a:gdLst>
                <a:ahLst/>
                <a:cxnLst>
                  <a:cxn ang="3">
                    <a:pos x="hc" y="y2"/>
                  </a:cxn>
                  <a:cxn ang="3">
                    <a:pos x="x4" y="t"/>
                  </a:cxn>
                  <a:cxn ang="0">
                    <a:pos x="x6" y="vc"/>
                  </a:cxn>
                  <a:cxn ang="cd4">
                    <a:pos x="x3" y="b"/>
                  </a:cxn>
                  <a:cxn ang="cd4">
                    <a:pos x="hc" y="y1"/>
                  </a:cxn>
                  <a:cxn ang="cd2">
                    <a:pos x="x1" y="vc"/>
                  </a:cxn>
                </a:cxnLst>
                <a:rect l="l" t="t" r="r" b="b"/>
                <a:pathLst>
                  <a:path w="2000" h="85">
                    <a:moveTo>
                      <a:pt x="121" y="0"/>
                    </a:moveTo>
                    <a:lnTo>
                      <a:pt x="2000" y="0"/>
                    </a:lnTo>
                    <a:lnTo>
                      <a:pt x="2000" y="85"/>
                    </a:lnTo>
                    <a:lnTo>
                      <a:pt x="0" y="85"/>
                    </a:lnTo>
                    <a:lnTo>
                      <a:pt x="121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任意多边形 100"/>
              <p:cNvSpPr/>
              <p:nvPr>
                <p:custDataLst>
                  <p:tags r:id="rId16"/>
                </p:custDataLst>
              </p:nvPr>
            </p:nvSpPr>
            <p:spPr>
              <a:xfrm flipV="1">
                <a:off x="5954" y="749"/>
                <a:ext cx="1800" cy="57"/>
              </a:xfrm>
              <a:custGeom>
                <a:avLst/>
                <a:gdLst>
                  <a:gd name="adj" fmla="val 142874"/>
                  <a:gd name="maxAdj" fmla="*/ 100000 w ss"/>
                  <a:gd name="a" fmla="pin 0 adj maxAdj"/>
                  <a:gd name="x1" fmla="*/ ss a 200000"/>
                  <a:gd name="x2" fmla="*/ ss a 100000"/>
                  <a:gd name="x6" fmla="+- r 0 x1"/>
                  <a:gd name="x5" fmla="+- r 0 x2"/>
                  <a:gd name="x3" fmla="*/ x5 1 2"/>
                  <a:gd name="x4" fmla="+- r 0 x3"/>
                  <a:gd name="il" fmla="*/ wd2 a maxAdj"/>
                  <a:gd name="q1" fmla="*/ 5 a maxAdj"/>
                  <a:gd name="q2" fmla="+/ 1 q1 12"/>
                  <a:gd name="il-1" fmla="*/ q2 w 1"/>
                  <a:gd name="it" fmla="*/ q2 h 1"/>
                  <a:gd name="ir" fmla="+- r 0 il-1"/>
                  <a:gd name="ib" fmla="+- b 0 it"/>
                  <a:gd name="q3" fmla="*/ h hc x2"/>
                  <a:gd name="y1" fmla="pin 0 q3 h"/>
                  <a:gd name="y2" fmla="+- b 0 y1"/>
                </a:gdLst>
                <a:ahLst/>
                <a:cxnLst>
                  <a:cxn ang="3">
                    <a:pos x="hc" y="y2"/>
                  </a:cxn>
                  <a:cxn ang="3">
                    <a:pos x="x4" y="t"/>
                  </a:cxn>
                  <a:cxn ang="0">
                    <a:pos x="x6" y="vc"/>
                  </a:cxn>
                  <a:cxn ang="cd4">
                    <a:pos x="x3" y="b"/>
                  </a:cxn>
                  <a:cxn ang="cd4">
                    <a:pos x="hc" y="y1"/>
                  </a:cxn>
                  <a:cxn ang="cd2">
                    <a:pos x="x1" y="vc"/>
                  </a:cxn>
                </a:cxnLst>
                <a:rect l="l" t="t" r="r" b="b"/>
                <a:pathLst>
                  <a:path w="1800" h="85">
                    <a:moveTo>
                      <a:pt x="121" y="0"/>
                    </a:moveTo>
                    <a:lnTo>
                      <a:pt x="1800" y="0"/>
                    </a:lnTo>
                    <a:lnTo>
                      <a:pt x="1800" y="85"/>
                    </a:lnTo>
                    <a:lnTo>
                      <a:pt x="0" y="85"/>
                    </a:lnTo>
                    <a:lnTo>
                      <a:pt x="121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任意多边形 101"/>
              <p:cNvSpPr/>
              <p:nvPr>
                <p:custDataLst>
                  <p:tags r:id="rId17"/>
                </p:custDataLst>
              </p:nvPr>
            </p:nvSpPr>
            <p:spPr>
              <a:xfrm flipV="1">
                <a:off x="6154" y="858"/>
                <a:ext cx="1600" cy="57"/>
              </a:xfrm>
              <a:custGeom>
                <a:avLst/>
                <a:gdLst>
                  <a:gd name="adj" fmla="val 142874"/>
                  <a:gd name="maxAdj" fmla="*/ 100000 w ss"/>
                  <a:gd name="a" fmla="pin 0 adj maxAdj"/>
                  <a:gd name="x1" fmla="*/ ss a 200000"/>
                  <a:gd name="x2" fmla="*/ ss a 100000"/>
                  <a:gd name="x6" fmla="+- r 0 x1"/>
                  <a:gd name="x5" fmla="+- r 0 x2"/>
                  <a:gd name="x3" fmla="*/ x5 1 2"/>
                  <a:gd name="x4" fmla="+- r 0 x3"/>
                  <a:gd name="il" fmla="*/ wd2 a maxAdj"/>
                  <a:gd name="q1" fmla="*/ 5 a maxAdj"/>
                  <a:gd name="q2" fmla="+/ 1 q1 12"/>
                  <a:gd name="il-1" fmla="*/ q2 w 1"/>
                  <a:gd name="it" fmla="*/ q2 h 1"/>
                  <a:gd name="ir" fmla="+- r 0 il-1"/>
                  <a:gd name="ib" fmla="+- b 0 it"/>
                  <a:gd name="q3" fmla="*/ h hc x2"/>
                  <a:gd name="y1" fmla="pin 0 q3 h"/>
                  <a:gd name="y2" fmla="+- b 0 y1"/>
                </a:gdLst>
                <a:ahLst/>
                <a:cxnLst>
                  <a:cxn ang="3">
                    <a:pos x="hc" y="y2"/>
                  </a:cxn>
                  <a:cxn ang="3">
                    <a:pos x="x4" y="t"/>
                  </a:cxn>
                  <a:cxn ang="0">
                    <a:pos x="x6" y="vc"/>
                  </a:cxn>
                  <a:cxn ang="cd4">
                    <a:pos x="x3" y="b"/>
                  </a:cxn>
                  <a:cxn ang="cd4">
                    <a:pos x="hc" y="y1"/>
                  </a:cxn>
                  <a:cxn ang="cd2">
                    <a:pos x="x1" y="vc"/>
                  </a:cxn>
                </a:cxnLst>
                <a:rect l="l" t="t" r="r" b="b"/>
                <a:pathLst>
                  <a:path w="1600" h="85">
                    <a:moveTo>
                      <a:pt x="121" y="0"/>
                    </a:moveTo>
                    <a:lnTo>
                      <a:pt x="1600" y="0"/>
                    </a:lnTo>
                    <a:lnTo>
                      <a:pt x="1600" y="85"/>
                    </a:lnTo>
                    <a:lnTo>
                      <a:pt x="0" y="85"/>
                    </a:lnTo>
                    <a:lnTo>
                      <a:pt x="121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pull/>
      </p:transition>
    </mc:Choice>
    <mc:Fallback>
      <p:transition>
        <p:pull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4727575" y="291465"/>
            <a:ext cx="279209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charset="-122"/>
                <a:ea typeface="阿里巴巴普惠体" panose="00020600040101010101" charset="-122"/>
                <a:sym typeface="等线" panose="02010600030101010101" pitchFamily="2" charset="-122"/>
              </a:rPr>
              <a:t>家庭电器燃气火灾防范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阿里巴巴普惠体" panose="00020600040101010101" charset="-122"/>
              <a:ea typeface="阿里巴巴普惠体" panose="00020600040101010101" charset="-122"/>
              <a:sym typeface="等线" panose="02010600030101010101" pitchFamily="2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9443085" y="266065"/>
            <a:ext cx="2540000" cy="324000"/>
            <a:chOff x="14983" y="451"/>
            <a:chExt cx="4000" cy="566"/>
          </a:xfrm>
        </p:grpSpPr>
        <p:sp>
          <p:nvSpPr>
            <p:cNvPr id="39" name="矩形 38"/>
            <p:cNvSpPr/>
            <p:nvPr>
              <p:custDataLst>
                <p:tags r:id="rId2"/>
              </p:custDataLst>
            </p:nvPr>
          </p:nvSpPr>
          <p:spPr>
            <a:xfrm>
              <a:off x="14983" y="451"/>
              <a:ext cx="2000" cy="567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>
                  <a:latin typeface="阿里巴巴普惠体" panose="00020600040101010101" charset="-122"/>
                  <a:ea typeface="阿里巴巴普惠体" panose="00020600040101010101" charset="-122"/>
                </a:rPr>
                <a:t>预防为主</a:t>
              </a:r>
              <a:endParaRPr lang="zh-CN" altLang="en-US" sz="1400">
                <a:latin typeface="阿里巴巴普惠体" panose="00020600040101010101" charset="-122"/>
                <a:ea typeface="阿里巴巴普惠体" panose="00020600040101010101" charset="-122"/>
              </a:endParaRPr>
            </a:p>
          </p:txBody>
        </p:sp>
        <p:sp>
          <p:nvSpPr>
            <p:cNvPr id="40" name="矩形 39"/>
            <p:cNvSpPr/>
            <p:nvPr>
              <p:custDataLst>
                <p:tags r:id="rId3"/>
              </p:custDataLst>
            </p:nvPr>
          </p:nvSpPr>
          <p:spPr>
            <a:xfrm>
              <a:off x="16983" y="451"/>
              <a:ext cx="2000" cy="567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0000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>
                  <a:solidFill>
                    <a:srgbClr val="FF0000"/>
                  </a:solidFill>
                  <a:latin typeface="阿里巴巴普惠体" panose="00020600040101010101" charset="-122"/>
                  <a:ea typeface="阿里巴巴普惠体" panose="00020600040101010101" charset="-122"/>
                  <a:sym typeface="+mn-ea"/>
                </a:rPr>
                <a:t>生命至上</a:t>
              </a:r>
              <a:endParaRPr lang="zh-CN" altLang="en-US" sz="1400">
                <a:solidFill>
                  <a:srgbClr val="FF0000"/>
                </a:solidFill>
                <a:latin typeface="阿里巴巴普惠体" panose="00020600040101010101" charset="-122"/>
                <a:ea typeface="阿里巴巴普惠体" panose="00020600040101010101" charset="-122"/>
                <a:sym typeface="+mn-ea"/>
              </a:endParaRPr>
            </a:p>
          </p:txBody>
        </p:sp>
      </p:grpSp>
      <p:pic>
        <p:nvPicPr>
          <p:cNvPr id="6" name="图片 5" descr="51miz-E1091182-648B91F4">
            <a:hlinkClick r:id="rId4"/>
          </p:cNvPr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683260" y="1551305"/>
            <a:ext cx="3600000" cy="3600000"/>
          </a:xfrm>
          <a:prstGeom prst="rect">
            <a:avLst/>
          </a:prstGeom>
        </p:spPr>
      </p:pic>
      <p:grpSp>
        <p:nvGrpSpPr>
          <p:cNvPr id="16" name="组合 15"/>
          <p:cNvGrpSpPr/>
          <p:nvPr>
            <p:custDataLst>
              <p:tags r:id="rId6"/>
            </p:custDataLst>
          </p:nvPr>
        </p:nvGrpSpPr>
        <p:grpSpPr>
          <a:xfrm>
            <a:off x="4792345" y="1719580"/>
            <a:ext cx="6413500" cy="920750"/>
            <a:chOff x="7707" y="2708"/>
            <a:chExt cx="10100" cy="1450"/>
          </a:xfrm>
        </p:grpSpPr>
        <p:sp>
          <p:nvSpPr>
            <p:cNvPr id="11" name="矩形 10"/>
            <p:cNvSpPr/>
            <p:nvPr>
              <p:custDataLst>
                <p:tags r:id="rId7"/>
              </p:custDataLst>
            </p:nvPr>
          </p:nvSpPr>
          <p:spPr>
            <a:xfrm>
              <a:off x="7707" y="2708"/>
              <a:ext cx="10100" cy="145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>
              <p:custDataLst>
                <p:tags r:id="rId8"/>
              </p:custDataLst>
            </p:nvPr>
          </p:nvSpPr>
          <p:spPr>
            <a:xfrm>
              <a:off x="8953" y="2853"/>
              <a:ext cx="8351" cy="116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" panose="00020600040101010101" charset="-122"/>
                  <a:ea typeface="阿里巴巴普惠体" panose="00020600040101010101" charset="-122"/>
                  <a:cs typeface="阿里巴巴普惠体" panose="00020600040101010101" charset="-122"/>
                  <a:sym typeface="等线" panose="02010600030101010101" pitchFamily="2" charset="-122"/>
                </a:rPr>
                <a:t>定期检查燃气软管、接头，使用燃气时，必须保持通风并有人照看，用气完毕应关闭灶前阀。</a:t>
              </a:r>
              <a:endPara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等线" panose="02010600030101010101" pitchFamily="2" charset="-122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9"/>
              </p:custDataLst>
            </p:nvPr>
          </p:nvSpPr>
          <p:spPr>
            <a:xfrm>
              <a:off x="8026" y="3093"/>
              <a:ext cx="680" cy="68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latin typeface="阿里巴巴普惠体" panose="00020600040101010101" charset="-122"/>
                  <a:ea typeface="阿里巴巴普惠体" panose="00020600040101010101" charset="-122"/>
                </a:rPr>
                <a:t>1</a:t>
              </a:r>
              <a:endParaRPr lang="en-US" altLang="zh-CN">
                <a:latin typeface="阿里巴巴普惠体" panose="00020600040101010101" charset="-122"/>
                <a:ea typeface="阿里巴巴普惠体" panose="00020600040101010101" charset="-122"/>
              </a:endParaRPr>
            </a:p>
          </p:txBody>
        </p:sp>
      </p:grpSp>
      <p:grpSp>
        <p:nvGrpSpPr>
          <p:cNvPr id="15" name="组合 14"/>
          <p:cNvGrpSpPr/>
          <p:nvPr>
            <p:custDataLst>
              <p:tags r:id="rId10"/>
            </p:custDataLst>
          </p:nvPr>
        </p:nvGrpSpPr>
        <p:grpSpPr>
          <a:xfrm>
            <a:off x="4792345" y="2921635"/>
            <a:ext cx="6413500" cy="920750"/>
            <a:chOff x="7707" y="4291"/>
            <a:chExt cx="10100" cy="1450"/>
          </a:xfrm>
        </p:grpSpPr>
        <p:sp>
          <p:nvSpPr>
            <p:cNvPr id="12" name="矩形 11"/>
            <p:cNvSpPr/>
            <p:nvPr>
              <p:custDataLst>
                <p:tags r:id="rId11"/>
              </p:custDataLst>
            </p:nvPr>
          </p:nvSpPr>
          <p:spPr>
            <a:xfrm>
              <a:off x="7707" y="4291"/>
              <a:ext cx="10100" cy="145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>
              <p:custDataLst>
                <p:tags r:id="rId12"/>
              </p:custDataLst>
            </p:nvPr>
          </p:nvSpPr>
          <p:spPr>
            <a:xfrm>
              <a:off x="8953" y="4436"/>
              <a:ext cx="8351" cy="116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" panose="00020600040101010101" charset="-122"/>
                  <a:ea typeface="阿里巴巴普惠体" panose="00020600040101010101" charset="-122"/>
                  <a:cs typeface="阿里巴巴普惠体" panose="00020600040101010101" charset="-122"/>
                  <a:sym typeface="等线" panose="02010600030101010101" pitchFamily="2" charset="-122"/>
                </a:rPr>
                <a:t>不要私自接装、改装燃气设备，勿在燃气设备间内堆放易燃物品。</a:t>
              </a:r>
              <a:endPara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等线" panose="02010600030101010101" pitchFamily="2" charset="-122"/>
              </a:endParaRPr>
            </a:p>
          </p:txBody>
        </p:sp>
        <p:sp>
          <p:nvSpPr>
            <p:cNvPr id="9" name="椭圆 8"/>
            <p:cNvSpPr/>
            <p:nvPr>
              <p:custDataLst>
                <p:tags r:id="rId13"/>
              </p:custDataLst>
            </p:nvPr>
          </p:nvSpPr>
          <p:spPr>
            <a:xfrm>
              <a:off x="8026" y="4676"/>
              <a:ext cx="680" cy="68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latin typeface="阿里巴巴普惠体" panose="00020600040101010101" charset="-122"/>
                  <a:ea typeface="阿里巴巴普惠体" panose="00020600040101010101" charset="-122"/>
                </a:rPr>
                <a:t>2</a:t>
              </a:r>
              <a:endParaRPr lang="en-US" altLang="zh-CN">
                <a:latin typeface="阿里巴巴普惠体" panose="00020600040101010101" charset="-122"/>
                <a:ea typeface="阿里巴巴普惠体" panose="00020600040101010101" charset="-122"/>
              </a:endParaRPr>
            </a:p>
          </p:txBody>
        </p:sp>
      </p:grpSp>
      <p:grpSp>
        <p:nvGrpSpPr>
          <p:cNvPr id="14" name="组合 13"/>
          <p:cNvGrpSpPr/>
          <p:nvPr>
            <p:custDataLst>
              <p:tags r:id="rId14"/>
            </p:custDataLst>
          </p:nvPr>
        </p:nvGrpSpPr>
        <p:grpSpPr>
          <a:xfrm>
            <a:off x="4792345" y="4123690"/>
            <a:ext cx="6413500" cy="920750"/>
            <a:chOff x="7707" y="5886"/>
            <a:chExt cx="10100" cy="1450"/>
          </a:xfrm>
        </p:grpSpPr>
        <p:sp>
          <p:nvSpPr>
            <p:cNvPr id="13" name="矩形 12"/>
            <p:cNvSpPr/>
            <p:nvPr>
              <p:custDataLst>
                <p:tags r:id="rId15"/>
              </p:custDataLst>
            </p:nvPr>
          </p:nvSpPr>
          <p:spPr>
            <a:xfrm>
              <a:off x="7707" y="5886"/>
              <a:ext cx="10100" cy="145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>
              <p:custDataLst>
                <p:tags r:id="rId16"/>
              </p:custDataLst>
            </p:nvPr>
          </p:nvSpPr>
          <p:spPr>
            <a:xfrm>
              <a:off x="8953" y="6030"/>
              <a:ext cx="8351" cy="116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" panose="00020600040101010101" charset="-122"/>
                  <a:ea typeface="阿里巴巴普惠体" panose="00020600040101010101" charset="-122"/>
                  <a:cs typeface="阿里巴巴普惠体" panose="00020600040101010101" charset="-122"/>
                  <a:sym typeface="等线" panose="02010600030101010101" pitchFamily="2" charset="-122"/>
                </a:rPr>
                <a:t>不要随意倾倒液化气残液，应将液化气残液交由充装单位统一回收，防止残液遇到明火，发生燃烧爆炸。</a:t>
              </a:r>
              <a:endPara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等线" panose="02010600030101010101" pitchFamily="2" charset="-122"/>
              </a:endParaRPr>
            </a:p>
          </p:txBody>
        </p:sp>
        <p:sp>
          <p:nvSpPr>
            <p:cNvPr id="10" name="椭圆 9"/>
            <p:cNvSpPr/>
            <p:nvPr>
              <p:custDataLst>
                <p:tags r:id="rId17"/>
              </p:custDataLst>
            </p:nvPr>
          </p:nvSpPr>
          <p:spPr>
            <a:xfrm>
              <a:off x="8026" y="6270"/>
              <a:ext cx="680" cy="68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latin typeface="阿里巴巴普惠体" panose="00020600040101010101" charset="-122"/>
                  <a:ea typeface="阿里巴巴普惠体" panose="00020600040101010101" charset="-122"/>
                </a:rPr>
                <a:t>3</a:t>
              </a:r>
              <a:endParaRPr lang="en-US" altLang="zh-CN">
                <a:latin typeface="阿里巴巴普惠体" panose="00020600040101010101" charset="-122"/>
                <a:ea typeface="阿里巴巴普惠体" panose="0002060004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pull/>
      </p:transition>
    </mc:Choice>
    <mc:Fallback>
      <p:transition>
        <p:pull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4727575" y="291465"/>
            <a:ext cx="279209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charset="-122"/>
                <a:ea typeface="阿里巴巴普惠体" panose="00020600040101010101" charset="-122"/>
                <a:sym typeface="等线" panose="02010600030101010101" pitchFamily="2" charset="-122"/>
              </a:rPr>
              <a:t>家庭电器燃气火灾防范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阿里巴巴普惠体" panose="00020600040101010101" charset="-122"/>
              <a:ea typeface="阿里巴巴普惠体" panose="00020600040101010101" charset="-122"/>
              <a:sym typeface="等线" panose="02010600030101010101" pitchFamily="2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9443085" y="266065"/>
            <a:ext cx="2540000" cy="324000"/>
            <a:chOff x="14983" y="451"/>
            <a:chExt cx="4000" cy="566"/>
          </a:xfrm>
        </p:grpSpPr>
        <p:sp>
          <p:nvSpPr>
            <p:cNvPr id="39" name="矩形 38"/>
            <p:cNvSpPr/>
            <p:nvPr>
              <p:custDataLst>
                <p:tags r:id="rId2"/>
              </p:custDataLst>
            </p:nvPr>
          </p:nvSpPr>
          <p:spPr>
            <a:xfrm>
              <a:off x="14983" y="451"/>
              <a:ext cx="2000" cy="567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>
                  <a:latin typeface="阿里巴巴普惠体" panose="00020600040101010101" charset="-122"/>
                  <a:ea typeface="阿里巴巴普惠体" panose="00020600040101010101" charset="-122"/>
                </a:rPr>
                <a:t>预防为主</a:t>
              </a:r>
              <a:endParaRPr lang="zh-CN" altLang="en-US" sz="1400">
                <a:latin typeface="阿里巴巴普惠体" panose="00020600040101010101" charset="-122"/>
                <a:ea typeface="阿里巴巴普惠体" panose="00020600040101010101" charset="-122"/>
              </a:endParaRPr>
            </a:p>
          </p:txBody>
        </p:sp>
        <p:sp>
          <p:nvSpPr>
            <p:cNvPr id="40" name="矩形 39"/>
            <p:cNvSpPr/>
            <p:nvPr>
              <p:custDataLst>
                <p:tags r:id="rId3"/>
              </p:custDataLst>
            </p:nvPr>
          </p:nvSpPr>
          <p:spPr>
            <a:xfrm>
              <a:off x="16983" y="451"/>
              <a:ext cx="2000" cy="567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0000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>
                  <a:solidFill>
                    <a:srgbClr val="FF0000"/>
                  </a:solidFill>
                  <a:latin typeface="阿里巴巴普惠体" panose="00020600040101010101" charset="-122"/>
                  <a:ea typeface="阿里巴巴普惠体" panose="00020600040101010101" charset="-122"/>
                  <a:sym typeface="+mn-ea"/>
                </a:rPr>
                <a:t>生命至上</a:t>
              </a:r>
              <a:endParaRPr lang="zh-CN" altLang="en-US" sz="1400">
                <a:solidFill>
                  <a:srgbClr val="FF0000"/>
                </a:solidFill>
                <a:latin typeface="阿里巴巴普惠体" panose="00020600040101010101" charset="-122"/>
                <a:ea typeface="阿里巴巴普惠体" panose="00020600040101010101" charset="-122"/>
                <a:sym typeface="+mn-ea"/>
              </a:endParaRPr>
            </a:p>
          </p:txBody>
        </p:sp>
      </p:grpSp>
      <p:grpSp>
        <p:nvGrpSpPr>
          <p:cNvPr id="6" name="组合 5"/>
          <p:cNvGrpSpPr/>
          <p:nvPr>
            <p:custDataLst>
              <p:tags r:id="rId4"/>
            </p:custDataLst>
          </p:nvPr>
        </p:nvGrpSpPr>
        <p:grpSpPr>
          <a:xfrm>
            <a:off x="4792345" y="1546860"/>
            <a:ext cx="6413500" cy="1266190"/>
            <a:chOff x="7547" y="2708"/>
            <a:chExt cx="10100" cy="1994"/>
          </a:xfrm>
        </p:grpSpPr>
        <p:sp>
          <p:nvSpPr>
            <p:cNvPr id="11" name="矩形 10"/>
            <p:cNvSpPr/>
            <p:nvPr>
              <p:custDataLst>
                <p:tags r:id="rId5"/>
              </p:custDataLst>
            </p:nvPr>
          </p:nvSpPr>
          <p:spPr>
            <a:xfrm>
              <a:off x="7547" y="2708"/>
              <a:ext cx="10100" cy="1995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>
              <p:custDataLst>
                <p:tags r:id="rId6"/>
              </p:custDataLst>
            </p:nvPr>
          </p:nvSpPr>
          <p:spPr>
            <a:xfrm>
              <a:off x="8793" y="2871"/>
              <a:ext cx="8351" cy="167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" panose="00020600040101010101" charset="-122"/>
                  <a:ea typeface="阿里巴巴普惠体" panose="00020600040101010101" charset="-122"/>
                  <a:cs typeface="阿里巴巴普惠体" panose="00020600040101010101" charset="-122"/>
                  <a:sym typeface="等线" panose="02010600030101010101" pitchFamily="2" charset="-122"/>
                </a:rPr>
                <a:t>当嗅到燃气异味时，应迅速关掉燃气总阀，打开门窗通风，禁止使用明火和电气开关，不得在燃气泄漏场所拨打电话、手机，到室外打电话给燃气公司。</a:t>
              </a:r>
              <a:endPara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等线" panose="02010600030101010101" pitchFamily="2" charset="-122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7"/>
              </p:custDataLst>
            </p:nvPr>
          </p:nvSpPr>
          <p:spPr>
            <a:xfrm>
              <a:off x="7866" y="3366"/>
              <a:ext cx="680" cy="68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latin typeface="阿里巴巴普惠体" panose="00020600040101010101" charset="-122"/>
                  <a:ea typeface="阿里巴巴普惠体" panose="00020600040101010101" charset="-122"/>
                </a:rPr>
                <a:t>4</a:t>
              </a:r>
              <a:endParaRPr lang="en-US" altLang="zh-CN">
                <a:latin typeface="阿里巴巴普惠体" panose="00020600040101010101" charset="-122"/>
                <a:ea typeface="阿里巴巴普惠体" panose="00020600040101010101" charset="-122"/>
              </a:endParaRPr>
            </a:p>
          </p:txBody>
        </p:sp>
      </p:grpSp>
      <p:grpSp>
        <p:nvGrpSpPr>
          <p:cNvPr id="7" name="组合 6"/>
          <p:cNvGrpSpPr/>
          <p:nvPr>
            <p:custDataLst>
              <p:tags r:id="rId8"/>
            </p:custDataLst>
          </p:nvPr>
        </p:nvGrpSpPr>
        <p:grpSpPr>
          <a:xfrm>
            <a:off x="4792345" y="3074035"/>
            <a:ext cx="6413500" cy="920750"/>
            <a:chOff x="7547" y="4601"/>
            <a:chExt cx="10100" cy="1450"/>
          </a:xfrm>
        </p:grpSpPr>
        <p:sp>
          <p:nvSpPr>
            <p:cNvPr id="12" name="矩形 11"/>
            <p:cNvSpPr/>
            <p:nvPr>
              <p:custDataLst>
                <p:tags r:id="rId9"/>
              </p:custDataLst>
            </p:nvPr>
          </p:nvSpPr>
          <p:spPr>
            <a:xfrm>
              <a:off x="7547" y="4601"/>
              <a:ext cx="10100" cy="145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>
              <p:custDataLst>
                <p:tags r:id="rId10"/>
              </p:custDataLst>
            </p:nvPr>
          </p:nvSpPr>
          <p:spPr>
            <a:xfrm>
              <a:off x="8793" y="4746"/>
              <a:ext cx="8351" cy="116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" panose="00020600040101010101" charset="-122"/>
                  <a:ea typeface="阿里巴巴普惠体" panose="00020600040101010101" charset="-122"/>
                  <a:cs typeface="阿里巴巴普惠体" panose="00020600040101010101" charset="-122"/>
                  <a:sym typeface="等线" panose="02010600030101010101" pitchFamily="2" charset="-122"/>
                </a:rPr>
                <a:t>正确使用各种家用电器，选择安全可靠的电源开关，出门前关闭电源。</a:t>
              </a:r>
              <a:endPara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等线" panose="02010600030101010101" pitchFamily="2" charset="-122"/>
              </a:endParaRPr>
            </a:p>
          </p:txBody>
        </p:sp>
        <p:sp>
          <p:nvSpPr>
            <p:cNvPr id="9" name="椭圆 8"/>
            <p:cNvSpPr/>
            <p:nvPr>
              <p:custDataLst>
                <p:tags r:id="rId11"/>
              </p:custDataLst>
            </p:nvPr>
          </p:nvSpPr>
          <p:spPr>
            <a:xfrm>
              <a:off x="7866" y="4986"/>
              <a:ext cx="680" cy="68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latin typeface="阿里巴巴普惠体" panose="00020600040101010101" charset="-122"/>
                  <a:ea typeface="阿里巴巴普惠体" panose="00020600040101010101" charset="-122"/>
                </a:rPr>
                <a:t>5</a:t>
              </a:r>
              <a:endParaRPr lang="en-US" altLang="zh-CN">
                <a:latin typeface="阿里巴巴普惠体" panose="00020600040101010101" charset="-122"/>
                <a:ea typeface="阿里巴巴普惠体" panose="00020600040101010101" charset="-122"/>
              </a:endParaRPr>
            </a:p>
          </p:txBody>
        </p:sp>
      </p:grpSp>
      <p:grpSp>
        <p:nvGrpSpPr>
          <p:cNvPr id="17" name="组合 16"/>
          <p:cNvGrpSpPr/>
          <p:nvPr>
            <p:custDataLst>
              <p:tags r:id="rId12"/>
            </p:custDataLst>
          </p:nvPr>
        </p:nvGrpSpPr>
        <p:grpSpPr>
          <a:xfrm>
            <a:off x="4792345" y="4255770"/>
            <a:ext cx="6413500" cy="920750"/>
            <a:chOff x="7547" y="6494"/>
            <a:chExt cx="10100" cy="1450"/>
          </a:xfrm>
        </p:grpSpPr>
        <p:sp>
          <p:nvSpPr>
            <p:cNvPr id="13" name="矩形 12"/>
            <p:cNvSpPr/>
            <p:nvPr>
              <p:custDataLst>
                <p:tags r:id="rId13"/>
              </p:custDataLst>
            </p:nvPr>
          </p:nvSpPr>
          <p:spPr>
            <a:xfrm>
              <a:off x="7547" y="6494"/>
              <a:ext cx="10100" cy="145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>
              <p:custDataLst>
                <p:tags r:id="rId14"/>
              </p:custDataLst>
            </p:nvPr>
          </p:nvSpPr>
          <p:spPr>
            <a:xfrm>
              <a:off x="8793" y="6639"/>
              <a:ext cx="8351" cy="116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indent="0" algn="just" fontAlgn="auto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阿里巴巴普惠体" panose="00020600040101010101" charset="-122"/>
                  <a:ea typeface="阿里巴巴普惠体" panose="00020600040101010101" charset="-122"/>
                  <a:cs typeface="阿里巴巴普惠体" panose="00020600040101010101" charset="-122"/>
                  <a:sym typeface="等线" panose="02010600030101010101" pitchFamily="2" charset="-122"/>
                </a:rPr>
                <a:t>不要卧床吸烟或在沙发上吸烟，避免烟头引燃沙发和床上用品导致火灾。</a:t>
              </a:r>
              <a:endPara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等线" panose="02010600030101010101" pitchFamily="2" charset="-122"/>
              </a:endParaRPr>
            </a:p>
          </p:txBody>
        </p:sp>
        <p:sp>
          <p:nvSpPr>
            <p:cNvPr id="10" name="椭圆 9"/>
            <p:cNvSpPr/>
            <p:nvPr>
              <p:custDataLst>
                <p:tags r:id="rId15"/>
              </p:custDataLst>
            </p:nvPr>
          </p:nvSpPr>
          <p:spPr>
            <a:xfrm>
              <a:off x="7866" y="6879"/>
              <a:ext cx="680" cy="68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latin typeface="阿里巴巴普惠体" panose="00020600040101010101" charset="-122"/>
                  <a:ea typeface="阿里巴巴普惠体" panose="00020600040101010101" charset="-122"/>
                </a:rPr>
                <a:t>6</a:t>
              </a:r>
              <a:endParaRPr lang="en-US" altLang="zh-CN">
                <a:latin typeface="阿里巴巴普惠体" panose="00020600040101010101" charset="-122"/>
                <a:ea typeface="阿里巴巴普惠体" panose="00020600040101010101" charset="-122"/>
              </a:endParaRPr>
            </a:p>
          </p:txBody>
        </p:sp>
      </p:grpSp>
      <p:pic>
        <p:nvPicPr>
          <p:cNvPr id="18" name="图片 17" descr="51miz-E1230280-09F15178"/>
          <p:cNvPicPr>
            <a:picLocks noChangeAspect="1"/>
          </p:cNvPicPr>
          <p:nvPr/>
        </p:nvPicPr>
        <p:blipFill>
          <a:blip r:embed="rId16" cstate="screen"/>
          <a:srcRect/>
          <a:stretch>
            <a:fillRect/>
          </a:stretch>
        </p:blipFill>
        <p:spPr>
          <a:xfrm>
            <a:off x="974090" y="1546860"/>
            <a:ext cx="3413047" cy="360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pull/>
      </p:transition>
    </mc:Choice>
    <mc:Fallback>
      <p:transition>
        <p:pull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64210" y="1401445"/>
            <a:ext cx="10863580" cy="1783080"/>
            <a:chOff x="1046" y="2207"/>
            <a:chExt cx="17108" cy="2808"/>
          </a:xfrm>
        </p:grpSpPr>
        <p:sp>
          <p:nvSpPr>
            <p:cNvPr id="12" name="文本框 11"/>
            <p:cNvSpPr txBox="1"/>
            <p:nvPr>
              <p:custDataLst>
                <p:tags r:id="rId1"/>
              </p:custDataLst>
            </p:nvPr>
          </p:nvSpPr>
          <p:spPr>
            <a:xfrm>
              <a:off x="1046" y="2207"/>
              <a:ext cx="17108" cy="2809"/>
            </a:xfrm>
            <a:prstGeom prst="rect">
              <a:avLst/>
            </a:prstGeom>
            <a:noFill/>
            <a:effectLst>
              <a:outerShdw blurRad="254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sz="11000" b="1" dirty="0">
                  <a:ln w="76200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阿里巴巴普惠体" panose="00020600040101010101" charset="-122"/>
                  <a:ea typeface="阿里巴巴普惠体" panose="00020600040101010101" charset="-122"/>
                  <a:cs typeface="阿里巴巴普惠体" panose="00020600040101010101" charset="-122"/>
                  <a:sym typeface="等线" panose="02010600030101010101" pitchFamily="2" charset="-122"/>
                </a:rPr>
                <a:t>感谢您的观看</a:t>
              </a:r>
              <a:endParaRPr lang="zh-CN" sz="11000" b="1" dirty="0">
                <a:ln w="76200">
                  <a:solidFill>
                    <a:schemeClr val="bg1"/>
                  </a:solidFill>
                </a:ln>
                <a:solidFill>
                  <a:schemeClr val="bg1"/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等线" panose="02010600030101010101" pitchFamily="2" charset="-122"/>
              </a:endParaRPr>
            </a:p>
          </p:txBody>
        </p:sp>
        <p:sp>
          <p:nvSpPr>
            <p:cNvPr id="10" name="文本框 9"/>
            <p:cNvSpPr txBox="1"/>
            <p:nvPr>
              <p:custDataLst>
                <p:tags r:id="rId2"/>
              </p:custDataLst>
            </p:nvPr>
          </p:nvSpPr>
          <p:spPr>
            <a:xfrm>
              <a:off x="1046" y="2207"/>
              <a:ext cx="17108" cy="280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11000" b="1" dirty="0">
                  <a:gradFill>
                    <a:gsLst>
                      <a:gs pos="0">
                        <a:srgbClr val="FF0000"/>
                      </a:gs>
                      <a:gs pos="100000">
                        <a:srgbClr val="C00000"/>
                      </a:gs>
                    </a:gsLst>
                    <a:lin ang="5400000" scaled="0"/>
                  </a:gradFill>
                  <a:latin typeface="阿里巴巴普惠体" panose="00020600040101010101" charset="-122"/>
                  <a:ea typeface="阿里巴巴普惠体" panose="00020600040101010101" charset="-122"/>
                  <a:cs typeface="阿里巴巴普惠体" panose="00020600040101010101" charset="-122"/>
                  <a:sym typeface="等线" panose="02010600030101010101" pitchFamily="2" charset="-122"/>
                </a:rPr>
                <a:t>感谢您的观看</a:t>
              </a:r>
              <a:endParaRPr lang="zh-CN" altLang="en-US" sz="11000" b="1" dirty="0"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0"/>
                </a:gra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等线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048000" y="3021330"/>
            <a:ext cx="6096000" cy="645160"/>
            <a:chOff x="4801" y="5587"/>
            <a:chExt cx="9600" cy="1016"/>
          </a:xfrm>
        </p:grpSpPr>
        <p:sp>
          <p:nvSpPr>
            <p:cNvPr id="14" name="文本框 13"/>
            <p:cNvSpPr txBox="1"/>
            <p:nvPr>
              <p:custDataLst>
                <p:tags r:id="rId3"/>
              </p:custDataLst>
            </p:nvPr>
          </p:nvSpPr>
          <p:spPr>
            <a:xfrm>
              <a:off x="4801" y="5587"/>
              <a:ext cx="9600" cy="1016"/>
            </a:xfrm>
            <a:prstGeom prst="rect">
              <a:avLst/>
            </a:prstGeom>
            <a:noFill/>
            <a:effectLst>
              <a:outerShdw blurRad="254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t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3600" dirty="0">
                  <a:ln w="76200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优设标题黑" panose="00000500000000000000" charset="-122"/>
                  <a:ea typeface="优设标题黑" panose="00000500000000000000" charset="-122"/>
                  <a:cs typeface="+mj-cs"/>
                  <a:sym typeface="等线" panose="02010600030101010101" pitchFamily="2" charset="-122"/>
                </a:rPr>
                <a:t>预防为主，生命至上</a:t>
              </a:r>
              <a:endParaRPr lang="zh-CN" altLang="en-US" sz="3600" dirty="0">
                <a:ln w="76200">
                  <a:solidFill>
                    <a:schemeClr val="bg1"/>
                  </a:solidFill>
                </a:ln>
                <a:solidFill>
                  <a:schemeClr val="bg1"/>
                </a:solidFill>
                <a:latin typeface="优设标题黑" panose="00000500000000000000" charset="-122"/>
                <a:ea typeface="优设标题黑" panose="00000500000000000000" charset="-122"/>
                <a:cs typeface="+mj-cs"/>
                <a:sym typeface="等线" panose="02010600030101010101" pitchFamily="2" charset="-122"/>
              </a:endParaRPr>
            </a:p>
          </p:txBody>
        </p:sp>
        <p:sp>
          <p:nvSpPr>
            <p:cNvPr id="11" name="文本框 10"/>
            <p:cNvSpPr txBox="1"/>
            <p:nvPr>
              <p:custDataLst>
                <p:tags r:id="rId4"/>
              </p:custDataLst>
            </p:nvPr>
          </p:nvSpPr>
          <p:spPr>
            <a:xfrm>
              <a:off x="4801" y="5587"/>
              <a:ext cx="9600" cy="101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3600" dirty="0">
                  <a:solidFill>
                    <a:srgbClr val="FF0000"/>
                  </a:solidFill>
                  <a:latin typeface="优设标题黑" panose="00000500000000000000" charset="-122"/>
                  <a:ea typeface="优设标题黑" panose="00000500000000000000" charset="-122"/>
                  <a:cs typeface="+mj-cs"/>
                  <a:sym typeface="等线" panose="02010600030101010101" pitchFamily="2" charset="-122"/>
                </a:rPr>
                <a:t>预防为主，生命</a:t>
              </a:r>
              <a:r>
                <a:rPr lang="zh-CN" altLang="en-US" sz="3600" dirty="0">
                  <a:gradFill>
                    <a:gsLst>
                      <a:gs pos="0">
                        <a:srgbClr val="FF0000"/>
                      </a:gs>
                      <a:gs pos="100000">
                        <a:srgbClr val="C00000"/>
                      </a:gs>
                    </a:gsLst>
                    <a:lin ang="5400000" scaled="0"/>
                  </a:gradFill>
                  <a:latin typeface="优设标题黑" panose="00000500000000000000" charset="-122"/>
                  <a:ea typeface="优设标题黑" panose="00000500000000000000" charset="-122"/>
                  <a:cs typeface="+mj-cs"/>
                  <a:sym typeface="等线" panose="02010600030101010101" pitchFamily="2" charset="-122"/>
                </a:rPr>
                <a:t>至上</a:t>
              </a:r>
              <a:endParaRPr lang="zh-CN" altLang="en-US" sz="3600" dirty="0"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0"/>
                </a:gradFill>
                <a:latin typeface="优设标题黑" panose="00000500000000000000" charset="-122"/>
                <a:ea typeface="优设标题黑" panose="00000500000000000000" charset="-122"/>
                <a:cs typeface="+mj-cs"/>
                <a:sym typeface="等线" panose="0201060003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672205" y="3754120"/>
            <a:ext cx="4847590" cy="431800"/>
            <a:chOff x="5783" y="5816"/>
            <a:chExt cx="7634" cy="680"/>
          </a:xfrm>
        </p:grpSpPr>
        <p:sp>
          <p:nvSpPr>
            <p:cNvPr id="17" name="圆角矩形 16"/>
            <p:cNvSpPr/>
            <p:nvPr>
              <p:custDataLst>
                <p:tags r:id="rId5"/>
              </p:custDataLst>
            </p:nvPr>
          </p:nvSpPr>
          <p:spPr>
            <a:xfrm>
              <a:off x="5783" y="5816"/>
              <a:ext cx="7634" cy="68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C00000"/>
                </a:gs>
                <a:gs pos="100000">
                  <a:srgbClr val="FF0000"/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>
              <p:custDataLst>
                <p:tags r:id="rId6"/>
              </p:custDataLst>
            </p:nvPr>
          </p:nvSpPr>
          <p:spPr>
            <a:xfrm>
              <a:off x="6533" y="5866"/>
              <a:ext cx="6134" cy="58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阿里巴巴普惠体" panose="00020600040101010101" charset="-122"/>
                  <a:ea typeface="阿里巴巴普惠体" panose="00020600040101010101" charset="-122"/>
                  <a:cs typeface="阿里巴巴普惠体" panose="00020600040101010101" charset="-122"/>
                  <a:sym typeface="等线" panose="02010600030101010101" pitchFamily="2" charset="-122"/>
                </a:rPr>
                <a:t>2024</a:t>
              </a:r>
              <a:r>
                <a:rPr lang="zh-CN" altLang="en-US">
                  <a:solidFill>
                    <a:schemeClr val="bg1"/>
                  </a:solidFill>
                  <a:latin typeface="阿里巴巴普惠体" panose="00020600040101010101" charset="-122"/>
                  <a:ea typeface="阿里巴巴普惠体" panose="00020600040101010101" charset="-122"/>
                  <a:cs typeface="阿里巴巴普惠体" panose="00020600040101010101" charset="-122"/>
                  <a:sym typeface="等线" panose="02010600030101010101" pitchFamily="2" charset="-122"/>
                </a:rPr>
                <a:t>年</a:t>
              </a:r>
              <a:r>
                <a:rPr lang="en-US" altLang="zh-CN" dirty="0">
                  <a:solidFill>
                    <a:schemeClr val="bg1"/>
                  </a:solidFill>
                  <a:latin typeface="阿里巴巴普惠体" panose="00020600040101010101" charset="-122"/>
                  <a:ea typeface="阿里巴巴普惠体" panose="00020600040101010101" charset="-122"/>
                  <a:cs typeface="阿里巴巴普惠体" panose="00020600040101010101" charset="-122"/>
                  <a:sym typeface="等线" panose="02010600030101010101" pitchFamily="2" charset="-122"/>
                </a:rPr>
                <a:t>119</a:t>
              </a:r>
              <a:r>
                <a:rPr lang="zh-CN" altLang="en-US" dirty="0">
                  <a:solidFill>
                    <a:schemeClr val="bg1"/>
                  </a:solidFill>
                  <a:latin typeface="阿里巴巴普惠体" panose="00020600040101010101" charset="-122"/>
                  <a:ea typeface="阿里巴巴普惠体" panose="00020600040101010101" charset="-122"/>
                  <a:cs typeface="阿里巴巴普惠体" panose="00020600040101010101" charset="-122"/>
                  <a:sym typeface="等线" panose="02010600030101010101" pitchFamily="2" charset="-122"/>
                </a:rPr>
                <a:t>全国消防日主题学习活动</a:t>
              </a:r>
              <a:endParaRPr lang="zh-CN" altLang="en-US" dirty="0">
                <a:solidFill>
                  <a:schemeClr val="bg1"/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等线" panose="02010600030101010101" pitchFamily="2" charset="-122"/>
              </a:endParaRPr>
            </a:p>
          </p:txBody>
        </p:sp>
        <p:sp>
          <p:nvSpPr>
            <p:cNvPr id="18" name="等腰三角形 17"/>
            <p:cNvSpPr/>
            <p:nvPr>
              <p:custDataLst>
                <p:tags r:id="rId7"/>
              </p:custDataLst>
            </p:nvPr>
          </p:nvSpPr>
          <p:spPr>
            <a:xfrm rot="5400000">
              <a:off x="6201" y="6045"/>
              <a:ext cx="257" cy="22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>
              <p:custDataLst>
                <p:tags r:id="rId8"/>
              </p:custDataLst>
            </p:nvPr>
          </p:nvSpPr>
          <p:spPr>
            <a:xfrm rot="16200000" flipH="1">
              <a:off x="12742" y="6045"/>
              <a:ext cx="257" cy="22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3496945" y="901065"/>
            <a:ext cx="5220970" cy="396240"/>
            <a:chOff x="5491" y="1419"/>
            <a:chExt cx="8222" cy="624"/>
          </a:xfrm>
        </p:grpSpPr>
        <p:grpSp>
          <p:nvGrpSpPr>
            <p:cNvPr id="32" name="组合 31"/>
            <p:cNvGrpSpPr/>
            <p:nvPr/>
          </p:nvGrpSpPr>
          <p:grpSpPr>
            <a:xfrm>
              <a:off x="7142" y="1419"/>
              <a:ext cx="4921" cy="624"/>
              <a:chOff x="7405" y="315"/>
              <a:chExt cx="4921" cy="624"/>
            </a:xfrm>
          </p:grpSpPr>
          <p:sp>
            <p:nvSpPr>
              <p:cNvPr id="21" name="椭圆 20"/>
              <p:cNvSpPr/>
              <p:nvPr>
                <p:custDataLst>
                  <p:tags r:id="rId9"/>
                </p:custDataLst>
              </p:nvPr>
            </p:nvSpPr>
            <p:spPr>
              <a:xfrm>
                <a:off x="7405" y="315"/>
                <a:ext cx="624" cy="624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ffectLst>
                <a:outerShdw blurRad="254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>
                    <a:latin typeface="优设标题黑" panose="00000500000000000000" charset="-122"/>
                    <a:ea typeface="优设标题黑" panose="00000500000000000000" charset="-122"/>
                  </a:rPr>
                  <a:t>消</a:t>
                </a:r>
                <a:endParaRPr lang="zh-CN" altLang="en-US">
                  <a:latin typeface="优设标题黑" panose="00000500000000000000" charset="-122"/>
                  <a:ea typeface="优设标题黑" panose="00000500000000000000" charset="-122"/>
                </a:endParaRPr>
              </a:p>
            </p:txBody>
          </p:sp>
          <p:sp>
            <p:nvSpPr>
              <p:cNvPr id="25" name="椭圆 24"/>
              <p:cNvSpPr/>
              <p:nvPr>
                <p:custDataLst>
                  <p:tags r:id="rId10"/>
                </p:custDataLst>
              </p:nvPr>
            </p:nvSpPr>
            <p:spPr>
              <a:xfrm>
                <a:off x="8020" y="315"/>
                <a:ext cx="623" cy="624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ffectLst>
                <a:outerShdw blurRad="254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>
                    <a:latin typeface="优设标题黑" panose="00000500000000000000" charset="-122"/>
                    <a:ea typeface="优设标题黑" panose="00000500000000000000" charset="-122"/>
                  </a:rPr>
                  <a:t>防</a:t>
                </a:r>
                <a:endParaRPr lang="zh-CN" altLang="en-US">
                  <a:latin typeface="优设标题黑" panose="00000500000000000000" charset="-122"/>
                  <a:ea typeface="优设标题黑" panose="00000500000000000000" charset="-122"/>
                </a:endParaRPr>
              </a:p>
            </p:txBody>
          </p:sp>
          <p:sp>
            <p:nvSpPr>
              <p:cNvPr id="26" name="椭圆 25"/>
              <p:cNvSpPr/>
              <p:nvPr>
                <p:custDataLst>
                  <p:tags r:id="rId11"/>
                </p:custDataLst>
              </p:nvPr>
            </p:nvSpPr>
            <p:spPr>
              <a:xfrm>
                <a:off x="8634" y="315"/>
                <a:ext cx="623" cy="624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ffectLst>
                <a:outerShdw blurRad="254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>
                    <a:latin typeface="优设标题黑" panose="00000500000000000000" charset="-122"/>
                    <a:ea typeface="优设标题黑" panose="00000500000000000000" charset="-122"/>
                  </a:rPr>
                  <a:t>安</a:t>
                </a:r>
                <a:endParaRPr lang="zh-CN" altLang="en-US">
                  <a:latin typeface="优设标题黑" panose="00000500000000000000" charset="-122"/>
                  <a:ea typeface="优设标题黑" panose="00000500000000000000" charset="-122"/>
                </a:endParaRPr>
              </a:p>
            </p:txBody>
          </p:sp>
          <p:sp>
            <p:nvSpPr>
              <p:cNvPr id="27" name="椭圆 26"/>
              <p:cNvSpPr/>
              <p:nvPr>
                <p:custDataLst>
                  <p:tags r:id="rId12"/>
                </p:custDataLst>
              </p:nvPr>
            </p:nvSpPr>
            <p:spPr>
              <a:xfrm>
                <a:off x="9248" y="315"/>
                <a:ext cx="623" cy="624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ffectLst>
                <a:outerShdw blurRad="254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>
                    <a:latin typeface="优设标题黑" panose="00000500000000000000" charset="-122"/>
                    <a:ea typeface="优设标题黑" panose="00000500000000000000" charset="-122"/>
                  </a:rPr>
                  <a:t>全</a:t>
                </a:r>
                <a:endParaRPr lang="zh-CN" altLang="en-US">
                  <a:latin typeface="优设标题黑" panose="00000500000000000000" charset="-122"/>
                  <a:ea typeface="优设标题黑" panose="00000500000000000000" charset="-122"/>
                </a:endParaRPr>
              </a:p>
            </p:txBody>
          </p:sp>
          <p:sp>
            <p:nvSpPr>
              <p:cNvPr id="28" name="椭圆 27"/>
              <p:cNvSpPr/>
              <p:nvPr>
                <p:custDataLst>
                  <p:tags r:id="rId13"/>
                </p:custDataLst>
              </p:nvPr>
            </p:nvSpPr>
            <p:spPr>
              <a:xfrm>
                <a:off x="9862" y="315"/>
                <a:ext cx="623" cy="624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ffectLst>
                <a:outerShdw blurRad="254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>
                    <a:latin typeface="优设标题黑" panose="00000500000000000000" charset="-122"/>
                    <a:ea typeface="优设标题黑" panose="00000500000000000000" charset="-122"/>
                  </a:rPr>
                  <a:t>人</a:t>
                </a:r>
                <a:endParaRPr lang="zh-CN" altLang="en-US">
                  <a:latin typeface="优设标题黑" panose="00000500000000000000" charset="-122"/>
                  <a:ea typeface="优设标题黑" panose="00000500000000000000" charset="-122"/>
                </a:endParaRPr>
              </a:p>
            </p:txBody>
          </p:sp>
          <p:sp>
            <p:nvSpPr>
              <p:cNvPr id="29" name="椭圆 28"/>
              <p:cNvSpPr/>
              <p:nvPr>
                <p:custDataLst>
                  <p:tags r:id="rId14"/>
                </p:custDataLst>
              </p:nvPr>
            </p:nvSpPr>
            <p:spPr>
              <a:xfrm>
                <a:off x="10476" y="315"/>
                <a:ext cx="623" cy="624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ffectLst>
                <a:outerShdw blurRad="254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>
                    <a:latin typeface="优设标题黑" panose="00000500000000000000" charset="-122"/>
                    <a:ea typeface="优设标题黑" panose="00000500000000000000" charset="-122"/>
                  </a:rPr>
                  <a:t>人</a:t>
                </a:r>
                <a:endParaRPr lang="zh-CN" altLang="en-US">
                  <a:latin typeface="优设标题黑" panose="00000500000000000000" charset="-122"/>
                  <a:ea typeface="优设标题黑" panose="00000500000000000000" charset="-122"/>
                </a:endParaRPr>
              </a:p>
            </p:txBody>
          </p:sp>
          <p:sp>
            <p:nvSpPr>
              <p:cNvPr id="30" name="椭圆 29"/>
              <p:cNvSpPr/>
              <p:nvPr>
                <p:custDataLst>
                  <p:tags r:id="rId15"/>
                </p:custDataLst>
              </p:nvPr>
            </p:nvSpPr>
            <p:spPr>
              <a:xfrm>
                <a:off x="11090" y="315"/>
                <a:ext cx="623" cy="624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ffectLst>
                <a:outerShdw blurRad="254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>
                    <a:latin typeface="优设标题黑" panose="00000500000000000000" charset="-122"/>
                    <a:ea typeface="优设标题黑" panose="00000500000000000000" charset="-122"/>
                  </a:rPr>
                  <a:t>有</a:t>
                </a:r>
                <a:endParaRPr lang="zh-CN" altLang="en-US">
                  <a:latin typeface="优设标题黑" panose="00000500000000000000" charset="-122"/>
                  <a:ea typeface="优设标题黑" panose="00000500000000000000" charset="-122"/>
                </a:endParaRPr>
              </a:p>
            </p:txBody>
          </p:sp>
          <p:sp>
            <p:nvSpPr>
              <p:cNvPr id="31" name="椭圆 30"/>
              <p:cNvSpPr/>
              <p:nvPr>
                <p:custDataLst>
                  <p:tags r:id="rId16"/>
                </p:custDataLst>
              </p:nvPr>
            </p:nvSpPr>
            <p:spPr>
              <a:xfrm>
                <a:off x="11704" y="315"/>
                <a:ext cx="623" cy="624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ffectLst>
                <a:outerShdw blurRad="254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>
                    <a:latin typeface="优设标题黑" panose="00000500000000000000" charset="-122"/>
                    <a:ea typeface="优设标题黑" panose="00000500000000000000" charset="-122"/>
                  </a:rPr>
                  <a:t>责</a:t>
                </a:r>
                <a:endParaRPr lang="zh-CN" altLang="en-US">
                  <a:latin typeface="优设标题黑" panose="00000500000000000000" charset="-122"/>
                  <a:ea typeface="优设标题黑" panose="00000500000000000000" charset="-122"/>
                </a:endParaRPr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5491" y="1631"/>
              <a:ext cx="1483" cy="202"/>
              <a:chOff x="5754" y="641"/>
              <a:chExt cx="2000" cy="273"/>
            </a:xfrm>
          </p:grpSpPr>
          <p:sp>
            <p:nvSpPr>
              <p:cNvPr id="46" name="任意多边形 45"/>
              <p:cNvSpPr/>
              <p:nvPr>
                <p:custDataLst>
                  <p:tags r:id="rId17"/>
                </p:custDataLst>
              </p:nvPr>
            </p:nvSpPr>
            <p:spPr>
              <a:xfrm flipV="1">
                <a:off x="5754" y="641"/>
                <a:ext cx="2000" cy="57"/>
              </a:xfrm>
              <a:custGeom>
                <a:avLst/>
                <a:gdLst>
                  <a:gd name="adj" fmla="val 142874"/>
                  <a:gd name="maxAdj" fmla="*/ 100000 w ss"/>
                  <a:gd name="a" fmla="pin 0 adj maxAdj"/>
                  <a:gd name="x1" fmla="*/ ss a 200000"/>
                  <a:gd name="x2" fmla="*/ ss a 100000"/>
                  <a:gd name="x6" fmla="+- r 0 x1"/>
                  <a:gd name="x5" fmla="+- r 0 x2"/>
                  <a:gd name="x3" fmla="*/ x5 1 2"/>
                  <a:gd name="x4" fmla="+- r 0 x3"/>
                  <a:gd name="il" fmla="*/ wd2 a maxAdj"/>
                  <a:gd name="q1" fmla="*/ 5 a maxAdj"/>
                  <a:gd name="q2" fmla="+/ 1 q1 12"/>
                  <a:gd name="il-1" fmla="*/ q2 w 1"/>
                  <a:gd name="it" fmla="*/ q2 h 1"/>
                  <a:gd name="ir" fmla="+- r 0 il-1"/>
                  <a:gd name="ib" fmla="+- b 0 it"/>
                  <a:gd name="q3" fmla="*/ h hc x2"/>
                  <a:gd name="y1" fmla="pin 0 q3 h"/>
                  <a:gd name="y2" fmla="+- b 0 y1"/>
                </a:gdLst>
                <a:ahLst/>
                <a:cxnLst>
                  <a:cxn ang="3">
                    <a:pos x="hc" y="y2"/>
                  </a:cxn>
                  <a:cxn ang="3">
                    <a:pos x="x4" y="t"/>
                  </a:cxn>
                  <a:cxn ang="0">
                    <a:pos x="x6" y="vc"/>
                  </a:cxn>
                  <a:cxn ang="cd4">
                    <a:pos x="x3" y="b"/>
                  </a:cxn>
                  <a:cxn ang="cd4">
                    <a:pos x="hc" y="y1"/>
                  </a:cxn>
                  <a:cxn ang="cd2">
                    <a:pos x="x1" y="vc"/>
                  </a:cxn>
                </a:cxnLst>
                <a:rect l="l" t="t" r="r" b="b"/>
                <a:pathLst>
                  <a:path w="2000" h="85">
                    <a:moveTo>
                      <a:pt x="121" y="0"/>
                    </a:moveTo>
                    <a:lnTo>
                      <a:pt x="2000" y="0"/>
                    </a:lnTo>
                    <a:lnTo>
                      <a:pt x="2000" y="85"/>
                    </a:lnTo>
                    <a:lnTo>
                      <a:pt x="0" y="85"/>
                    </a:lnTo>
                    <a:lnTo>
                      <a:pt x="121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任意多边形 46"/>
              <p:cNvSpPr/>
              <p:nvPr>
                <p:custDataLst>
                  <p:tags r:id="rId18"/>
                </p:custDataLst>
              </p:nvPr>
            </p:nvSpPr>
            <p:spPr>
              <a:xfrm flipV="1">
                <a:off x="5954" y="749"/>
                <a:ext cx="1800" cy="57"/>
              </a:xfrm>
              <a:custGeom>
                <a:avLst/>
                <a:gdLst>
                  <a:gd name="adj" fmla="val 142874"/>
                  <a:gd name="maxAdj" fmla="*/ 100000 w ss"/>
                  <a:gd name="a" fmla="pin 0 adj maxAdj"/>
                  <a:gd name="x1" fmla="*/ ss a 200000"/>
                  <a:gd name="x2" fmla="*/ ss a 100000"/>
                  <a:gd name="x6" fmla="+- r 0 x1"/>
                  <a:gd name="x5" fmla="+- r 0 x2"/>
                  <a:gd name="x3" fmla="*/ x5 1 2"/>
                  <a:gd name="x4" fmla="+- r 0 x3"/>
                  <a:gd name="il" fmla="*/ wd2 a maxAdj"/>
                  <a:gd name="q1" fmla="*/ 5 a maxAdj"/>
                  <a:gd name="q2" fmla="+/ 1 q1 12"/>
                  <a:gd name="il-1" fmla="*/ q2 w 1"/>
                  <a:gd name="it" fmla="*/ q2 h 1"/>
                  <a:gd name="ir" fmla="+- r 0 il-1"/>
                  <a:gd name="ib" fmla="+- b 0 it"/>
                  <a:gd name="q3" fmla="*/ h hc x2"/>
                  <a:gd name="y1" fmla="pin 0 q3 h"/>
                  <a:gd name="y2" fmla="+- b 0 y1"/>
                </a:gdLst>
                <a:ahLst/>
                <a:cxnLst>
                  <a:cxn ang="3">
                    <a:pos x="hc" y="y2"/>
                  </a:cxn>
                  <a:cxn ang="3">
                    <a:pos x="x4" y="t"/>
                  </a:cxn>
                  <a:cxn ang="0">
                    <a:pos x="x6" y="vc"/>
                  </a:cxn>
                  <a:cxn ang="cd4">
                    <a:pos x="x3" y="b"/>
                  </a:cxn>
                  <a:cxn ang="cd4">
                    <a:pos x="hc" y="y1"/>
                  </a:cxn>
                  <a:cxn ang="cd2">
                    <a:pos x="x1" y="vc"/>
                  </a:cxn>
                </a:cxnLst>
                <a:rect l="l" t="t" r="r" b="b"/>
                <a:pathLst>
                  <a:path w="1800" h="85">
                    <a:moveTo>
                      <a:pt x="121" y="0"/>
                    </a:moveTo>
                    <a:lnTo>
                      <a:pt x="1800" y="0"/>
                    </a:lnTo>
                    <a:lnTo>
                      <a:pt x="1800" y="85"/>
                    </a:lnTo>
                    <a:lnTo>
                      <a:pt x="0" y="85"/>
                    </a:lnTo>
                    <a:lnTo>
                      <a:pt x="121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任意多边形 47"/>
              <p:cNvSpPr/>
              <p:nvPr>
                <p:custDataLst>
                  <p:tags r:id="rId19"/>
                </p:custDataLst>
              </p:nvPr>
            </p:nvSpPr>
            <p:spPr>
              <a:xfrm flipV="1">
                <a:off x="6154" y="858"/>
                <a:ext cx="1600" cy="57"/>
              </a:xfrm>
              <a:custGeom>
                <a:avLst/>
                <a:gdLst>
                  <a:gd name="adj" fmla="val 142874"/>
                  <a:gd name="maxAdj" fmla="*/ 100000 w ss"/>
                  <a:gd name="a" fmla="pin 0 adj maxAdj"/>
                  <a:gd name="x1" fmla="*/ ss a 200000"/>
                  <a:gd name="x2" fmla="*/ ss a 100000"/>
                  <a:gd name="x6" fmla="+- r 0 x1"/>
                  <a:gd name="x5" fmla="+- r 0 x2"/>
                  <a:gd name="x3" fmla="*/ x5 1 2"/>
                  <a:gd name="x4" fmla="+- r 0 x3"/>
                  <a:gd name="il" fmla="*/ wd2 a maxAdj"/>
                  <a:gd name="q1" fmla="*/ 5 a maxAdj"/>
                  <a:gd name="q2" fmla="+/ 1 q1 12"/>
                  <a:gd name="il-1" fmla="*/ q2 w 1"/>
                  <a:gd name="it" fmla="*/ q2 h 1"/>
                  <a:gd name="ir" fmla="+- r 0 il-1"/>
                  <a:gd name="ib" fmla="+- b 0 it"/>
                  <a:gd name="q3" fmla="*/ h hc x2"/>
                  <a:gd name="y1" fmla="pin 0 q3 h"/>
                  <a:gd name="y2" fmla="+- b 0 y1"/>
                </a:gdLst>
                <a:ahLst/>
                <a:cxnLst>
                  <a:cxn ang="3">
                    <a:pos x="hc" y="y2"/>
                  </a:cxn>
                  <a:cxn ang="3">
                    <a:pos x="x4" y="t"/>
                  </a:cxn>
                  <a:cxn ang="0">
                    <a:pos x="x6" y="vc"/>
                  </a:cxn>
                  <a:cxn ang="cd4">
                    <a:pos x="x3" y="b"/>
                  </a:cxn>
                  <a:cxn ang="cd4">
                    <a:pos x="hc" y="y1"/>
                  </a:cxn>
                  <a:cxn ang="cd2">
                    <a:pos x="x1" y="vc"/>
                  </a:cxn>
                </a:cxnLst>
                <a:rect l="l" t="t" r="r" b="b"/>
                <a:pathLst>
                  <a:path w="1600" h="85">
                    <a:moveTo>
                      <a:pt x="121" y="0"/>
                    </a:moveTo>
                    <a:lnTo>
                      <a:pt x="1600" y="0"/>
                    </a:lnTo>
                    <a:lnTo>
                      <a:pt x="1600" y="85"/>
                    </a:lnTo>
                    <a:lnTo>
                      <a:pt x="0" y="85"/>
                    </a:lnTo>
                    <a:lnTo>
                      <a:pt x="121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 flipH="1">
              <a:off x="12231" y="1631"/>
              <a:ext cx="1483" cy="202"/>
              <a:chOff x="5754" y="641"/>
              <a:chExt cx="2000" cy="273"/>
            </a:xfrm>
          </p:grpSpPr>
          <p:sp>
            <p:nvSpPr>
              <p:cNvPr id="50" name="任意多边形 49"/>
              <p:cNvSpPr/>
              <p:nvPr>
                <p:custDataLst>
                  <p:tags r:id="rId20"/>
                </p:custDataLst>
              </p:nvPr>
            </p:nvSpPr>
            <p:spPr>
              <a:xfrm flipV="1">
                <a:off x="5754" y="641"/>
                <a:ext cx="2000" cy="57"/>
              </a:xfrm>
              <a:custGeom>
                <a:avLst/>
                <a:gdLst>
                  <a:gd name="adj" fmla="val 142874"/>
                  <a:gd name="maxAdj" fmla="*/ 100000 w ss"/>
                  <a:gd name="a" fmla="pin 0 adj maxAdj"/>
                  <a:gd name="x1" fmla="*/ ss a 200000"/>
                  <a:gd name="x2" fmla="*/ ss a 100000"/>
                  <a:gd name="x6" fmla="+- r 0 x1"/>
                  <a:gd name="x5" fmla="+- r 0 x2"/>
                  <a:gd name="x3" fmla="*/ x5 1 2"/>
                  <a:gd name="x4" fmla="+- r 0 x3"/>
                  <a:gd name="il" fmla="*/ wd2 a maxAdj"/>
                  <a:gd name="q1" fmla="*/ 5 a maxAdj"/>
                  <a:gd name="q2" fmla="+/ 1 q1 12"/>
                  <a:gd name="il-1" fmla="*/ q2 w 1"/>
                  <a:gd name="it" fmla="*/ q2 h 1"/>
                  <a:gd name="ir" fmla="+- r 0 il-1"/>
                  <a:gd name="ib" fmla="+- b 0 it"/>
                  <a:gd name="q3" fmla="*/ h hc x2"/>
                  <a:gd name="y1" fmla="pin 0 q3 h"/>
                  <a:gd name="y2" fmla="+- b 0 y1"/>
                </a:gdLst>
                <a:ahLst/>
                <a:cxnLst>
                  <a:cxn ang="3">
                    <a:pos x="hc" y="y2"/>
                  </a:cxn>
                  <a:cxn ang="3">
                    <a:pos x="x4" y="t"/>
                  </a:cxn>
                  <a:cxn ang="0">
                    <a:pos x="x6" y="vc"/>
                  </a:cxn>
                  <a:cxn ang="cd4">
                    <a:pos x="x3" y="b"/>
                  </a:cxn>
                  <a:cxn ang="cd4">
                    <a:pos x="hc" y="y1"/>
                  </a:cxn>
                  <a:cxn ang="cd2">
                    <a:pos x="x1" y="vc"/>
                  </a:cxn>
                </a:cxnLst>
                <a:rect l="l" t="t" r="r" b="b"/>
                <a:pathLst>
                  <a:path w="2000" h="85">
                    <a:moveTo>
                      <a:pt x="121" y="0"/>
                    </a:moveTo>
                    <a:lnTo>
                      <a:pt x="2000" y="0"/>
                    </a:lnTo>
                    <a:lnTo>
                      <a:pt x="2000" y="85"/>
                    </a:lnTo>
                    <a:lnTo>
                      <a:pt x="0" y="85"/>
                    </a:lnTo>
                    <a:lnTo>
                      <a:pt x="121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任意多边形 50"/>
              <p:cNvSpPr/>
              <p:nvPr>
                <p:custDataLst>
                  <p:tags r:id="rId21"/>
                </p:custDataLst>
              </p:nvPr>
            </p:nvSpPr>
            <p:spPr>
              <a:xfrm flipV="1">
                <a:off x="5954" y="749"/>
                <a:ext cx="1800" cy="57"/>
              </a:xfrm>
              <a:custGeom>
                <a:avLst/>
                <a:gdLst>
                  <a:gd name="adj" fmla="val 142874"/>
                  <a:gd name="maxAdj" fmla="*/ 100000 w ss"/>
                  <a:gd name="a" fmla="pin 0 adj maxAdj"/>
                  <a:gd name="x1" fmla="*/ ss a 200000"/>
                  <a:gd name="x2" fmla="*/ ss a 100000"/>
                  <a:gd name="x6" fmla="+- r 0 x1"/>
                  <a:gd name="x5" fmla="+- r 0 x2"/>
                  <a:gd name="x3" fmla="*/ x5 1 2"/>
                  <a:gd name="x4" fmla="+- r 0 x3"/>
                  <a:gd name="il" fmla="*/ wd2 a maxAdj"/>
                  <a:gd name="q1" fmla="*/ 5 a maxAdj"/>
                  <a:gd name="q2" fmla="+/ 1 q1 12"/>
                  <a:gd name="il-1" fmla="*/ q2 w 1"/>
                  <a:gd name="it" fmla="*/ q2 h 1"/>
                  <a:gd name="ir" fmla="+- r 0 il-1"/>
                  <a:gd name="ib" fmla="+- b 0 it"/>
                  <a:gd name="q3" fmla="*/ h hc x2"/>
                  <a:gd name="y1" fmla="pin 0 q3 h"/>
                  <a:gd name="y2" fmla="+- b 0 y1"/>
                </a:gdLst>
                <a:ahLst/>
                <a:cxnLst>
                  <a:cxn ang="3">
                    <a:pos x="hc" y="y2"/>
                  </a:cxn>
                  <a:cxn ang="3">
                    <a:pos x="x4" y="t"/>
                  </a:cxn>
                  <a:cxn ang="0">
                    <a:pos x="x6" y="vc"/>
                  </a:cxn>
                  <a:cxn ang="cd4">
                    <a:pos x="x3" y="b"/>
                  </a:cxn>
                  <a:cxn ang="cd4">
                    <a:pos x="hc" y="y1"/>
                  </a:cxn>
                  <a:cxn ang="cd2">
                    <a:pos x="x1" y="vc"/>
                  </a:cxn>
                </a:cxnLst>
                <a:rect l="l" t="t" r="r" b="b"/>
                <a:pathLst>
                  <a:path w="1800" h="85">
                    <a:moveTo>
                      <a:pt x="121" y="0"/>
                    </a:moveTo>
                    <a:lnTo>
                      <a:pt x="1800" y="0"/>
                    </a:lnTo>
                    <a:lnTo>
                      <a:pt x="1800" y="85"/>
                    </a:lnTo>
                    <a:lnTo>
                      <a:pt x="0" y="85"/>
                    </a:lnTo>
                    <a:lnTo>
                      <a:pt x="121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任意多边形 51"/>
              <p:cNvSpPr/>
              <p:nvPr>
                <p:custDataLst>
                  <p:tags r:id="rId22"/>
                </p:custDataLst>
              </p:nvPr>
            </p:nvSpPr>
            <p:spPr>
              <a:xfrm flipV="1">
                <a:off x="6154" y="858"/>
                <a:ext cx="1600" cy="57"/>
              </a:xfrm>
              <a:custGeom>
                <a:avLst/>
                <a:gdLst>
                  <a:gd name="adj" fmla="val 142874"/>
                  <a:gd name="maxAdj" fmla="*/ 100000 w ss"/>
                  <a:gd name="a" fmla="pin 0 adj maxAdj"/>
                  <a:gd name="x1" fmla="*/ ss a 200000"/>
                  <a:gd name="x2" fmla="*/ ss a 100000"/>
                  <a:gd name="x6" fmla="+- r 0 x1"/>
                  <a:gd name="x5" fmla="+- r 0 x2"/>
                  <a:gd name="x3" fmla="*/ x5 1 2"/>
                  <a:gd name="x4" fmla="+- r 0 x3"/>
                  <a:gd name="il" fmla="*/ wd2 a maxAdj"/>
                  <a:gd name="q1" fmla="*/ 5 a maxAdj"/>
                  <a:gd name="q2" fmla="+/ 1 q1 12"/>
                  <a:gd name="il-1" fmla="*/ q2 w 1"/>
                  <a:gd name="it" fmla="*/ q2 h 1"/>
                  <a:gd name="ir" fmla="+- r 0 il-1"/>
                  <a:gd name="ib" fmla="+- b 0 it"/>
                  <a:gd name="q3" fmla="*/ h hc x2"/>
                  <a:gd name="y1" fmla="pin 0 q3 h"/>
                  <a:gd name="y2" fmla="+- b 0 y1"/>
                </a:gdLst>
                <a:ahLst/>
                <a:cxnLst>
                  <a:cxn ang="3">
                    <a:pos x="hc" y="y2"/>
                  </a:cxn>
                  <a:cxn ang="3">
                    <a:pos x="x4" y="t"/>
                  </a:cxn>
                  <a:cxn ang="0">
                    <a:pos x="x6" y="vc"/>
                  </a:cxn>
                  <a:cxn ang="cd4">
                    <a:pos x="x3" y="b"/>
                  </a:cxn>
                  <a:cxn ang="cd4">
                    <a:pos x="hc" y="y1"/>
                  </a:cxn>
                  <a:cxn ang="cd2">
                    <a:pos x="x1" y="vc"/>
                  </a:cxn>
                </a:cxnLst>
                <a:rect l="l" t="t" r="r" b="b"/>
                <a:pathLst>
                  <a:path w="1600" h="85">
                    <a:moveTo>
                      <a:pt x="121" y="0"/>
                    </a:moveTo>
                    <a:lnTo>
                      <a:pt x="1600" y="0"/>
                    </a:lnTo>
                    <a:lnTo>
                      <a:pt x="1600" y="85"/>
                    </a:lnTo>
                    <a:lnTo>
                      <a:pt x="0" y="85"/>
                    </a:lnTo>
                    <a:lnTo>
                      <a:pt x="121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3266440" y="4530725"/>
            <a:ext cx="4928870" cy="431800"/>
            <a:chOff x="5126" y="7135"/>
            <a:chExt cx="7762" cy="680"/>
          </a:xfrm>
        </p:grpSpPr>
        <p:sp>
          <p:nvSpPr>
            <p:cNvPr id="5" name="文本框 4"/>
            <p:cNvSpPr txBox="1"/>
            <p:nvPr>
              <p:custDataLst>
                <p:tags r:id="rId23"/>
              </p:custDataLst>
            </p:nvPr>
          </p:nvSpPr>
          <p:spPr>
            <a:xfrm>
              <a:off x="5806" y="7234"/>
              <a:ext cx="3513" cy="4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>
                  <a:solidFill>
                    <a:srgbClr val="FF0000"/>
                  </a:solidFill>
                  <a:latin typeface="阿里巴巴普惠体" panose="00020600040101010101" charset="-122"/>
                  <a:ea typeface="阿里巴巴普惠体" panose="00020600040101010101" charset="-122"/>
                </a:rPr>
                <a:t>主讲人：</a:t>
              </a:r>
              <a:r>
                <a:rPr lang="en-US" altLang="zh-CN" sz="1400">
                  <a:solidFill>
                    <a:srgbClr val="FF0000"/>
                  </a:solidFill>
                  <a:latin typeface="阿里巴巴普惠体" panose="00020600040101010101" charset="-122"/>
                  <a:ea typeface="阿里巴巴普惠体" panose="00020600040101010101" charset="-122"/>
                </a:rPr>
                <a:t>XXX</a:t>
              </a:r>
              <a:endParaRPr lang="zh-CN" altLang="en-US" sz="1400" dirty="0">
                <a:solidFill>
                  <a:srgbClr val="FF0000"/>
                </a:solidFill>
                <a:latin typeface="阿里巴巴普惠体" panose="00020600040101010101" charset="-122"/>
                <a:ea typeface="阿里巴巴普惠体" panose="00020600040101010101" charset="-122"/>
              </a:endParaRPr>
            </a:p>
          </p:txBody>
        </p:sp>
        <p:sp>
          <p:nvSpPr>
            <p:cNvPr id="6" name="文本框 5"/>
            <p:cNvSpPr txBox="1"/>
            <p:nvPr>
              <p:custDataLst>
                <p:tags r:id="rId24"/>
              </p:custDataLst>
            </p:nvPr>
          </p:nvSpPr>
          <p:spPr>
            <a:xfrm>
              <a:off x="9986" y="7234"/>
              <a:ext cx="290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rgbClr val="FF0000"/>
                  </a:solidFill>
                  <a:latin typeface="阿里巴巴普惠体" panose="00020600040101010101" charset="-122"/>
                  <a:ea typeface="阿里巴巴普惠体" panose="00020600040101010101" charset="-122"/>
                </a:rPr>
                <a:t>日期：</a:t>
              </a:r>
              <a:r>
                <a:rPr lang="en-US" altLang="zh-CN" sz="1400" dirty="0">
                  <a:solidFill>
                    <a:srgbClr val="FF0000"/>
                  </a:solidFill>
                  <a:latin typeface="阿里巴巴普惠体" panose="00020600040101010101" charset="-122"/>
                  <a:ea typeface="阿里巴巴普惠体" panose="00020600040101010101" charset="-122"/>
                </a:rPr>
                <a:t>20XX</a:t>
              </a:r>
              <a:r>
                <a:rPr lang="zh-CN" altLang="en-US" sz="1400" dirty="0">
                  <a:solidFill>
                    <a:srgbClr val="FF0000"/>
                  </a:solidFill>
                  <a:latin typeface="阿里巴巴普惠体" panose="00020600040101010101" charset="-122"/>
                  <a:ea typeface="阿里巴巴普惠体" panose="00020600040101010101" charset="-122"/>
                </a:rPr>
                <a:t>年</a:t>
              </a:r>
              <a:r>
                <a:rPr lang="en-US" altLang="zh-CN" sz="1400" dirty="0">
                  <a:solidFill>
                    <a:srgbClr val="FF0000"/>
                  </a:solidFill>
                  <a:latin typeface="阿里巴巴普惠体" panose="00020600040101010101" charset="-122"/>
                  <a:ea typeface="阿里巴巴普惠体" panose="00020600040101010101" charset="-122"/>
                </a:rPr>
                <a:t>XX</a:t>
              </a:r>
              <a:r>
                <a:rPr lang="zh-CN" altLang="en-US" sz="1400" dirty="0">
                  <a:solidFill>
                    <a:srgbClr val="FF0000"/>
                  </a:solidFill>
                  <a:latin typeface="阿里巴巴普惠体" panose="00020600040101010101" charset="-122"/>
                  <a:ea typeface="阿里巴巴普惠体" panose="00020600040101010101" charset="-122"/>
                </a:rPr>
                <a:t>月</a:t>
              </a:r>
              <a:endParaRPr lang="zh-CN" altLang="en-US" sz="1400" dirty="0">
                <a:solidFill>
                  <a:srgbClr val="FF0000"/>
                </a:solidFill>
                <a:latin typeface="阿里巴巴普惠体" panose="00020600040101010101" charset="-122"/>
                <a:ea typeface="阿里巴巴普惠体" panose="00020600040101010101" charset="-122"/>
              </a:endParaRPr>
            </a:p>
          </p:txBody>
        </p:sp>
        <p:pic>
          <p:nvPicPr>
            <p:cNvPr id="7" name="图片 6" descr="51miz-E763242-2126355A"/>
            <p:cNvPicPr>
              <a:picLocks noChangeAspect="1"/>
            </p:cNvPicPr>
            <p:nvPr>
              <p:custDataLst>
                <p:tags r:id="rId25"/>
              </p:custDataLst>
            </p:nvPr>
          </p:nvPicPr>
          <p:blipFill>
            <a:blip r:embed="rId26" cstate="screen"/>
            <a:srcRect/>
            <a:stretch>
              <a:fillRect/>
            </a:stretch>
          </p:blipFill>
          <p:spPr>
            <a:xfrm>
              <a:off x="5126" y="7135"/>
              <a:ext cx="680" cy="680"/>
            </a:xfrm>
            <a:prstGeom prst="rect">
              <a:avLst/>
            </a:prstGeom>
          </p:spPr>
        </p:pic>
        <p:pic>
          <p:nvPicPr>
            <p:cNvPr id="8" name="图片 7" descr="51miz-E763242-2126355A"/>
            <p:cNvPicPr>
              <a:picLocks noChangeAspect="1"/>
            </p:cNvPicPr>
            <p:nvPr>
              <p:custDataLst>
                <p:tags r:id="rId27"/>
              </p:custDataLst>
            </p:nvPr>
          </p:nvPicPr>
          <p:blipFill>
            <a:blip r:embed="rId28" cstate="screen"/>
            <a:srcRect/>
            <a:stretch>
              <a:fillRect/>
            </a:stretch>
          </p:blipFill>
          <p:spPr>
            <a:xfrm>
              <a:off x="9424" y="7135"/>
              <a:ext cx="680" cy="68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pull/>
      </p:transition>
    </mc:Choice>
    <mc:Fallback>
      <p:transition>
        <p:pull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组合 76"/>
          <p:cNvGrpSpPr/>
          <p:nvPr/>
        </p:nvGrpSpPr>
        <p:grpSpPr>
          <a:xfrm>
            <a:off x="962025" y="1974850"/>
            <a:ext cx="3322320" cy="1731010"/>
            <a:chOff x="1515" y="3110"/>
            <a:chExt cx="5232" cy="2726"/>
          </a:xfrm>
        </p:grpSpPr>
        <p:grpSp>
          <p:nvGrpSpPr>
            <p:cNvPr id="76" name="组合 75"/>
            <p:cNvGrpSpPr/>
            <p:nvPr/>
          </p:nvGrpSpPr>
          <p:grpSpPr>
            <a:xfrm>
              <a:off x="1515" y="5400"/>
              <a:ext cx="5232" cy="188"/>
              <a:chOff x="1313" y="5363"/>
              <a:chExt cx="5614" cy="202"/>
            </a:xfrm>
          </p:grpSpPr>
          <p:grpSp>
            <p:nvGrpSpPr>
              <p:cNvPr id="68" name="组合 67"/>
              <p:cNvGrpSpPr/>
              <p:nvPr/>
            </p:nvGrpSpPr>
            <p:grpSpPr>
              <a:xfrm>
                <a:off x="1313" y="5363"/>
                <a:ext cx="1483" cy="202"/>
                <a:chOff x="5754" y="641"/>
                <a:chExt cx="2000" cy="273"/>
              </a:xfrm>
            </p:grpSpPr>
            <p:sp>
              <p:nvSpPr>
                <p:cNvPr id="69" name="任意多边形 68"/>
                <p:cNvSpPr/>
                <p:nvPr>
                  <p:custDataLst>
                    <p:tags r:id="rId1"/>
                  </p:custDataLst>
                </p:nvPr>
              </p:nvSpPr>
              <p:spPr>
                <a:xfrm flipV="1">
                  <a:off x="5754" y="641"/>
                  <a:ext cx="2000" cy="57"/>
                </a:xfrm>
                <a:custGeom>
                  <a:avLst/>
                  <a:gdLst>
                    <a:gd name="adj" fmla="val 142874"/>
                    <a:gd name="maxAdj" fmla="*/ 100000 w ss"/>
                    <a:gd name="a" fmla="pin 0 adj maxAdj"/>
                    <a:gd name="x1" fmla="*/ ss a 200000"/>
                    <a:gd name="x2" fmla="*/ ss a 100000"/>
                    <a:gd name="x6" fmla="+- r 0 x1"/>
                    <a:gd name="x5" fmla="+- r 0 x2"/>
                    <a:gd name="x3" fmla="*/ x5 1 2"/>
                    <a:gd name="x4" fmla="+- r 0 x3"/>
                    <a:gd name="il" fmla="*/ wd2 a maxAdj"/>
                    <a:gd name="q1" fmla="*/ 5 a maxAdj"/>
                    <a:gd name="q2" fmla="+/ 1 q1 12"/>
                    <a:gd name="il-1" fmla="*/ q2 w 1"/>
                    <a:gd name="it" fmla="*/ q2 h 1"/>
                    <a:gd name="ir" fmla="+- r 0 il-1"/>
                    <a:gd name="ib" fmla="+- b 0 it"/>
                    <a:gd name="q3" fmla="*/ h hc x2"/>
                    <a:gd name="y1" fmla="pin 0 q3 h"/>
                    <a:gd name="y2" fmla="+- b 0 y1"/>
                  </a:gdLst>
                  <a:ahLst/>
                  <a:cxnLst>
                    <a:cxn ang="3">
                      <a:pos x="hc" y="y2"/>
                    </a:cxn>
                    <a:cxn ang="3">
                      <a:pos x="x4" y="t"/>
                    </a:cxn>
                    <a:cxn ang="0">
                      <a:pos x="x6" y="vc"/>
                    </a:cxn>
                    <a:cxn ang="cd4">
                      <a:pos x="x3" y="b"/>
                    </a:cxn>
                    <a:cxn ang="cd4">
                      <a:pos x="hc" y="y1"/>
                    </a:cxn>
                    <a:cxn ang="cd2">
                      <a:pos x="x1" y="vc"/>
                    </a:cxn>
                  </a:cxnLst>
                  <a:rect l="l" t="t" r="r" b="b"/>
                  <a:pathLst>
                    <a:path w="2000" h="85">
                      <a:moveTo>
                        <a:pt x="121" y="0"/>
                      </a:moveTo>
                      <a:lnTo>
                        <a:pt x="2000" y="0"/>
                      </a:lnTo>
                      <a:lnTo>
                        <a:pt x="2000" y="85"/>
                      </a:lnTo>
                      <a:lnTo>
                        <a:pt x="0" y="85"/>
                      </a:lnTo>
                      <a:lnTo>
                        <a:pt x="121" y="0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lumMod val="75000"/>
                  </a:schemeClr>
                </a:lnRef>
                <a:fillRef idx="1">
                  <a:schemeClr val="accent1"/>
                </a:fillRef>
                <a:effectRef idx="0">
                  <a:srgbClr val="FFFFFF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0" name="任意多边形 69"/>
                <p:cNvSpPr/>
                <p:nvPr>
                  <p:custDataLst>
                    <p:tags r:id="rId2"/>
                  </p:custDataLst>
                </p:nvPr>
              </p:nvSpPr>
              <p:spPr>
                <a:xfrm flipV="1">
                  <a:off x="5954" y="749"/>
                  <a:ext cx="1800" cy="57"/>
                </a:xfrm>
                <a:custGeom>
                  <a:avLst/>
                  <a:gdLst>
                    <a:gd name="adj" fmla="val 142874"/>
                    <a:gd name="maxAdj" fmla="*/ 100000 w ss"/>
                    <a:gd name="a" fmla="pin 0 adj maxAdj"/>
                    <a:gd name="x1" fmla="*/ ss a 200000"/>
                    <a:gd name="x2" fmla="*/ ss a 100000"/>
                    <a:gd name="x6" fmla="+- r 0 x1"/>
                    <a:gd name="x5" fmla="+- r 0 x2"/>
                    <a:gd name="x3" fmla="*/ x5 1 2"/>
                    <a:gd name="x4" fmla="+- r 0 x3"/>
                    <a:gd name="il" fmla="*/ wd2 a maxAdj"/>
                    <a:gd name="q1" fmla="*/ 5 a maxAdj"/>
                    <a:gd name="q2" fmla="+/ 1 q1 12"/>
                    <a:gd name="il-1" fmla="*/ q2 w 1"/>
                    <a:gd name="it" fmla="*/ q2 h 1"/>
                    <a:gd name="ir" fmla="+- r 0 il-1"/>
                    <a:gd name="ib" fmla="+- b 0 it"/>
                    <a:gd name="q3" fmla="*/ h hc x2"/>
                    <a:gd name="y1" fmla="pin 0 q3 h"/>
                    <a:gd name="y2" fmla="+- b 0 y1"/>
                  </a:gdLst>
                  <a:ahLst/>
                  <a:cxnLst>
                    <a:cxn ang="3">
                      <a:pos x="hc" y="y2"/>
                    </a:cxn>
                    <a:cxn ang="3">
                      <a:pos x="x4" y="t"/>
                    </a:cxn>
                    <a:cxn ang="0">
                      <a:pos x="x6" y="vc"/>
                    </a:cxn>
                    <a:cxn ang="cd4">
                      <a:pos x="x3" y="b"/>
                    </a:cxn>
                    <a:cxn ang="cd4">
                      <a:pos x="hc" y="y1"/>
                    </a:cxn>
                    <a:cxn ang="cd2">
                      <a:pos x="x1" y="vc"/>
                    </a:cxn>
                  </a:cxnLst>
                  <a:rect l="l" t="t" r="r" b="b"/>
                  <a:pathLst>
                    <a:path w="1800" h="85">
                      <a:moveTo>
                        <a:pt x="121" y="0"/>
                      </a:moveTo>
                      <a:lnTo>
                        <a:pt x="1800" y="0"/>
                      </a:lnTo>
                      <a:lnTo>
                        <a:pt x="1800" y="85"/>
                      </a:lnTo>
                      <a:lnTo>
                        <a:pt x="0" y="85"/>
                      </a:lnTo>
                      <a:lnTo>
                        <a:pt x="121" y="0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lumMod val="75000"/>
                  </a:schemeClr>
                </a:lnRef>
                <a:fillRef idx="1">
                  <a:schemeClr val="accent1"/>
                </a:fillRef>
                <a:effectRef idx="0">
                  <a:srgbClr val="FFFFFF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1" name="任意多边形 70"/>
                <p:cNvSpPr/>
                <p:nvPr>
                  <p:custDataLst>
                    <p:tags r:id="rId3"/>
                  </p:custDataLst>
                </p:nvPr>
              </p:nvSpPr>
              <p:spPr>
                <a:xfrm flipV="1">
                  <a:off x="6154" y="858"/>
                  <a:ext cx="1600" cy="57"/>
                </a:xfrm>
                <a:custGeom>
                  <a:avLst/>
                  <a:gdLst>
                    <a:gd name="adj" fmla="val 142874"/>
                    <a:gd name="maxAdj" fmla="*/ 100000 w ss"/>
                    <a:gd name="a" fmla="pin 0 adj maxAdj"/>
                    <a:gd name="x1" fmla="*/ ss a 200000"/>
                    <a:gd name="x2" fmla="*/ ss a 100000"/>
                    <a:gd name="x6" fmla="+- r 0 x1"/>
                    <a:gd name="x5" fmla="+- r 0 x2"/>
                    <a:gd name="x3" fmla="*/ x5 1 2"/>
                    <a:gd name="x4" fmla="+- r 0 x3"/>
                    <a:gd name="il" fmla="*/ wd2 a maxAdj"/>
                    <a:gd name="q1" fmla="*/ 5 a maxAdj"/>
                    <a:gd name="q2" fmla="+/ 1 q1 12"/>
                    <a:gd name="il-1" fmla="*/ q2 w 1"/>
                    <a:gd name="it" fmla="*/ q2 h 1"/>
                    <a:gd name="ir" fmla="+- r 0 il-1"/>
                    <a:gd name="ib" fmla="+- b 0 it"/>
                    <a:gd name="q3" fmla="*/ h hc x2"/>
                    <a:gd name="y1" fmla="pin 0 q3 h"/>
                    <a:gd name="y2" fmla="+- b 0 y1"/>
                  </a:gdLst>
                  <a:ahLst/>
                  <a:cxnLst>
                    <a:cxn ang="3">
                      <a:pos x="hc" y="y2"/>
                    </a:cxn>
                    <a:cxn ang="3">
                      <a:pos x="x4" y="t"/>
                    </a:cxn>
                    <a:cxn ang="0">
                      <a:pos x="x6" y="vc"/>
                    </a:cxn>
                    <a:cxn ang="cd4">
                      <a:pos x="x3" y="b"/>
                    </a:cxn>
                    <a:cxn ang="cd4">
                      <a:pos x="hc" y="y1"/>
                    </a:cxn>
                    <a:cxn ang="cd2">
                      <a:pos x="x1" y="vc"/>
                    </a:cxn>
                  </a:cxnLst>
                  <a:rect l="l" t="t" r="r" b="b"/>
                  <a:pathLst>
                    <a:path w="1600" h="85">
                      <a:moveTo>
                        <a:pt x="121" y="0"/>
                      </a:moveTo>
                      <a:lnTo>
                        <a:pt x="1600" y="0"/>
                      </a:lnTo>
                      <a:lnTo>
                        <a:pt x="1600" y="85"/>
                      </a:lnTo>
                      <a:lnTo>
                        <a:pt x="0" y="85"/>
                      </a:lnTo>
                      <a:lnTo>
                        <a:pt x="121" y="0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lumMod val="75000"/>
                  </a:schemeClr>
                </a:lnRef>
                <a:fillRef idx="1">
                  <a:schemeClr val="accent1"/>
                </a:fillRef>
                <a:effectRef idx="0">
                  <a:srgbClr val="FFFFFF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72" name="组合 71"/>
              <p:cNvGrpSpPr/>
              <p:nvPr/>
            </p:nvGrpSpPr>
            <p:grpSpPr>
              <a:xfrm flipH="1">
                <a:off x="5445" y="5363"/>
                <a:ext cx="1483" cy="202"/>
                <a:chOff x="5754" y="641"/>
                <a:chExt cx="2000" cy="273"/>
              </a:xfrm>
            </p:grpSpPr>
            <p:sp>
              <p:nvSpPr>
                <p:cNvPr id="73" name="任意多边形 72"/>
                <p:cNvSpPr/>
                <p:nvPr>
                  <p:custDataLst>
                    <p:tags r:id="rId4"/>
                  </p:custDataLst>
                </p:nvPr>
              </p:nvSpPr>
              <p:spPr>
                <a:xfrm flipV="1">
                  <a:off x="5754" y="641"/>
                  <a:ext cx="2000" cy="57"/>
                </a:xfrm>
                <a:custGeom>
                  <a:avLst/>
                  <a:gdLst>
                    <a:gd name="adj" fmla="val 142874"/>
                    <a:gd name="maxAdj" fmla="*/ 100000 w ss"/>
                    <a:gd name="a" fmla="pin 0 adj maxAdj"/>
                    <a:gd name="x1" fmla="*/ ss a 200000"/>
                    <a:gd name="x2" fmla="*/ ss a 100000"/>
                    <a:gd name="x6" fmla="+- r 0 x1"/>
                    <a:gd name="x5" fmla="+- r 0 x2"/>
                    <a:gd name="x3" fmla="*/ x5 1 2"/>
                    <a:gd name="x4" fmla="+- r 0 x3"/>
                    <a:gd name="il" fmla="*/ wd2 a maxAdj"/>
                    <a:gd name="q1" fmla="*/ 5 a maxAdj"/>
                    <a:gd name="q2" fmla="+/ 1 q1 12"/>
                    <a:gd name="il-1" fmla="*/ q2 w 1"/>
                    <a:gd name="it" fmla="*/ q2 h 1"/>
                    <a:gd name="ir" fmla="+- r 0 il-1"/>
                    <a:gd name="ib" fmla="+- b 0 it"/>
                    <a:gd name="q3" fmla="*/ h hc x2"/>
                    <a:gd name="y1" fmla="pin 0 q3 h"/>
                    <a:gd name="y2" fmla="+- b 0 y1"/>
                  </a:gdLst>
                  <a:ahLst/>
                  <a:cxnLst>
                    <a:cxn ang="3">
                      <a:pos x="hc" y="y2"/>
                    </a:cxn>
                    <a:cxn ang="3">
                      <a:pos x="x4" y="t"/>
                    </a:cxn>
                    <a:cxn ang="0">
                      <a:pos x="x6" y="vc"/>
                    </a:cxn>
                    <a:cxn ang="cd4">
                      <a:pos x="x3" y="b"/>
                    </a:cxn>
                    <a:cxn ang="cd4">
                      <a:pos x="hc" y="y1"/>
                    </a:cxn>
                    <a:cxn ang="cd2">
                      <a:pos x="x1" y="vc"/>
                    </a:cxn>
                  </a:cxnLst>
                  <a:rect l="l" t="t" r="r" b="b"/>
                  <a:pathLst>
                    <a:path w="2000" h="85">
                      <a:moveTo>
                        <a:pt x="121" y="0"/>
                      </a:moveTo>
                      <a:lnTo>
                        <a:pt x="2000" y="0"/>
                      </a:lnTo>
                      <a:lnTo>
                        <a:pt x="2000" y="85"/>
                      </a:lnTo>
                      <a:lnTo>
                        <a:pt x="0" y="85"/>
                      </a:lnTo>
                      <a:lnTo>
                        <a:pt x="121" y="0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lumMod val="75000"/>
                  </a:schemeClr>
                </a:lnRef>
                <a:fillRef idx="1">
                  <a:schemeClr val="accent1"/>
                </a:fillRef>
                <a:effectRef idx="0">
                  <a:srgbClr val="FFFFFF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4" name="任意多边形 73"/>
                <p:cNvSpPr/>
                <p:nvPr>
                  <p:custDataLst>
                    <p:tags r:id="rId5"/>
                  </p:custDataLst>
                </p:nvPr>
              </p:nvSpPr>
              <p:spPr>
                <a:xfrm flipV="1">
                  <a:off x="5954" y="749"/>
                  <a:ext cx="1800" cy="57"/>
                </a:xfrm>
                <a:custGeom>
                  <a:avLst/>
                  <a:gdLst>
                    <a:gd name="adj" fmla="val 142874"/>
                    <a:gd name="maxAdj" fmla="*/ 100000 w ss"/>
                    <a:gd name="a" fmla="pin 0 adj maxAdj"/>
                    <a:gd name="x1" fmla="*/ ss a 200000"/>
                    <a:gd name="x2" fmla="*/ ss a 100000"/>
                    <a:gd name="x6" fmla="+- r 0 x1"/>
                    <a:gd name="x5" fmla="+- r 0 x2"/>
                    <a:gd name="x3" fmla="*/ x5 1 2"/>
                    <a:gd name="x4" fmla="+- r 0 x3"/>
                    <a:gd name="il" fmla="*/ wd2 a maxAdj"/>
                    <a:gd name="q1" fmla="*/ 5 a maxAdj"/>
                    <a:gd name="q2" fmla="+/ 1 q1 12"/>
                    <a:gd name="il-1" fmla="*/ q2 w 1"/>
                    <a:gd name="it" fmla="*/ q2 h 1"/>
                    <a:gd name="ir" fmla="+- r 0 il-1"/>
                    <a:gd name="ib" fmla="+- b 0 it"/>
                    <a:gd name="q3" fmla="*/ h hc x2"/>
                    <a:gd name="y1" fmla="pin 0 q3 h"/>
                    <a:gd name="y2" fmla="+- b 0 y1"/>
                  </a:gdLst>
                  <a:ahLst/>
                  <a:cxnLst>
                    <a:cxn ang="3">
                      <a:pos x="hc" y="y2"/>
                    </a:cxn>
                    <a:cxn ang="3">
                      <a:pos x="x4" y="t"/>
                    </a:cxn>
                    <a:cxn ang="0">
                      <a:pos x="x6" y="vc"/>
                    </a:cxn>
                    <a:cxn ang="cd4">
                      <a:pos x="x3" y="b"/>
                    </a:cxn>
                    <a:cxn ang="cd4">
                      <a:pos x="hc" y="y1"/>
                    </a:cxn>
                    <a:cxn ang="cd2">
                      <a:pos x="x1" y="vc"/>
                    </a:cxn>
                  </a:cxnLst>
                  <a:rect l="l" t="t" r="r" b="b"/>
                  <a:pathLst>
                    <a:path w="1800" h="85">
                      <a:moveTo>
                        <a:pt x="121" y="0"/>
                      </a:moveTo>
                      <a:lnTo>
                        <a:pt x="1800" y="0"/>
                      </a:lnTo>
                      <a:lnTo>
                        <a:pt x="1800" y="85"/>
                      </a:lnTo>
                      <a:lnTo>
                        <a:pt x="0" y="85"/>
                      </a:lnTo>
                      <a:lnTo>
                        <a:pt x="121" y="0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lumMod val="75000"/>
                  </a:schemeClr>
                </a:lnRef>
                <a:fillRef idx="1">
                  <a:schemeClr val="accent1"/>
                </a:fillRef>
                <a:effectRef idx="0">
                  <a:srgbClr val="FFFFFF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5" name="任意多边形 74"/>
                <p:cNvSpPr/>
                <p:nvPr>
                  <p:custDataLst>
                    <p:tags r:id="rId6"/>
                  </p:custDataLst>
                </p:nvPr>
              </p:nvSpPr>
              <p:spPr>
                <a:xfrm flipV="1">
                  <a:off x="6154" y="858"/>
                  <a:ext cx="1600" cy="57"/>
                </a:xfrm>
                <a:custGeom>
                  <a:avLst/>
                  <a:gdLst>
                    <a:gd name="adj" fmla="val 142874"/>
                    <a:gd name="maxAdj" fmla="*/ 100000 w ss"/>
                    <a:gd name="a" fmla="pin 0 adj maxAdj"/>
                    <a:gd name="x1" fmla="*/ ss a 200000"/>
                    <a:gd name="x2" fmla="*/ ss a 100000"/>
                    <a:gd name="x6" fmla="+- r 0 x1"/>
                    <a:gd name="x5" fmla="+- r 0 x2"/>
                    <a:gd name="x3" fmla="*/ x5 1 2"/>
                    <a:gd name="x4" fmla="+- r 0 x3"/>
                    <a:gd name="il" fmla="*/ wd2 a maxAdj"/>
                    <a:gd name="q1" fmla="*/ 5 a maxAdj"/>
                    <a:gd name="q2" fmla="+/ 1 q1 12"/>
                    <a:gd name="il-1" fmla="*/ q2 w 1"/>
                    <a:gd name="it" fmla="*/ q2 h 1"/>
                    <a:gd name="ir" fmla="+- r 0 il-1"/>
                    <a:gd name="ib" fmla="+- b 0 it"/>
                    <a:gd name="q3" fmla="*/ h hc x2"/>
                    <a:gd name="y1" fmla="pin 0 q3 h"/>
                    <a:gd name="y2" fmla="+- b 0 y1"/>
                  </a:gdLst>
                  <a:ahLst/>
                  <a:cxnLst>
                    <a:cxn ang="3">
                      <a:pos x="hc" y="y2"/>
                    </a:cxn>
                    <a:cxn ang="3">
                      <a:pos x="x4" y="t"/>
                    </a:cxn>
                    <a:cxn ang="0">
                      <a:pos x="x6" y="vc"/>
                    </a:cxn>
                    <a:cxn ang="cd4">
                      <a:pos x="x3" y="b"/>
                    </a:cxn>
                    <a:cxn ang="cd4">
                      <a:pos x="hc" y="y1"/>
                    </a:cxn>
                    <a:cxn ang="cd2">
                      <a:pos x="x1" y="vc"/>
                    </a:cxn>
                  </a:cxnLst>
                  <a:rect l="l" t="t" r="r" b="b"/>
                  <a:pathLst>
                    <a:path w="1600" h="85">
                      <a:moveTo>
                        <a:pt x="121" y="0"/>
                      </a:moveTo>
                      <a:lnTo>
                        <a:pt x="1600" y="0"/>
                      </a:lnTo>
                      <a:lnTo>
                        <a:pt x="1600" y="85"/>
                      </a:lnTo>
                      <a:lnTo>
                        <a:pt x="0" y="85"/>
                      </a:lnTo>
                      <a:lnTo>
                        <a:pt x="121" y="0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lumMod val="75000"/>
                  </a:schemeClr>
                </a:lnRef>
                <a:fillRef idx="1">
                  <a:schemeClr val="accent1"/>
                </a:fillRef>
                <a:effectRef idx="0">
                  <a:srgbClr val="FFFFFF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6" name="组合 5"/>
            <p:cNvGrpSpPr/>
            <p:nvPr/>
          </p:nvGrpSpPr>
          <p:grpSpPr>
            <a:xfrm>
              <a:off x="2031" y="3110"/>
              <a:ext cx="4200" cy="2082"/>
              <a:chOff x="1857" y="2905"/>
              <a:chExt cx="3168" cy="2082"/>
            </a:xfrm>
          </p:grpSpPr>
          <p:sp>
            <p:nvSpPr>
              <p:cNvPr id="3" name="文本框 2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57" y="2905"/>
                <a:ext cx="3168" cy="20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8000" b="1">
                    <a:ln w="76200">
                      <a:solidFill>
                        <a:schemeClr val="bg1"/>
                      </a:solidFill>
                    </a:ln>
                    <a:solidFill>
                      <a:schemeClr val="bg1"/>
                    </a:solidFill>
                    <a:effectLst>
                      <a:outerShdw blurRad="25400" dist="127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阿里巴巴普惠体" panose="00020600040101010101" charset="-122"/>
                    <a:ea typeface="阿里巴巴普惠体" panose="00020600040101010101" charset="-122"/>
                  </a:rPr>
                  <a:t>目录</a:t>
                </a:r>
                <a:endParaRPr lang="zh-CN" altLang="en-US" sz="8000" b="1">
                  <a:ln w="76200"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25400" dist="12700" dir="2700000" algn="tl" rotWithShape="0">
                      <a:prstClr val="black">
                        <a:alpha val="40000"/>
                      </a:prstClr>
                    </a:outerShdw>
                  </a:effectLst>
                  <a:latin typeface="阿里巴巴普惠体" panose="00020600040101010101" charset="-122"/>
                  <a:ea typeface="阿里巴巴普惠体" panose="00020600040101010101" charset="-122"/>
                </a:endParaRPr>
              </a:p>
            </p:txBody>
          </p:sp>
          <p:sp>
            <p:nvSpPr>
              <p:cNvPr id="2" name="文本框 1"/>
              <p:cNvSpPr txBox="1"/>
              <p:nvPr/>
            </p:nvSpPr>
            <p:spPr>
              <a:xfrm>
                <a:off x="1857" y="2905"/>
                <a:ext cx="3168" cy="20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8000" b="1">
                    <a:gradFill>
                      <a:gsLst>
                        <a:gs pos="0">
                          <a:srgbClr val="FF0000"/>
                        </a:gs>
                        <a:gs pos="100000">
                          <a:srgbClr val="C00000"/>
                        </a:gs>
                      </a:gsLst>
                      <a:lin ang="5400000" scaled="0"/>
                    </a:gradFill>
                    <a:latin typeface="阿里巴巴普惠体" panose="00020600040101010101" charset="-122"/>
                    <a:ea typeface="阿里巴巴普惠体" panose="00020600040101010101" charset="-122"/>
                  </a:rPr>
                  <a:t>目录</a:t>
                </a:r>
                <a:endParaRPr lang="zh-CN" altLang="en-US" sz="8000" b="1">
                  <a:gradFill>
                    <a:gsLst>
                      <a:gs pos="0">
                        <a:srgbClr val="FF0000"/>
                      </a:gs>
                      <a:gs pos="100000">
                        <a:srgbClr val="C00000"/>
                      </a:gs>
                    </a:gsLst>
                    <a:lin ang="5400000" scaled="0"/>
                  </a:gradFill>
                  <a:latin typeface="阿里巴巴普惠体" panose="00020600040101010101" charset="-122"/>
                  <a:ea typeface="阿里巴巴普惠体" panose="00020600040101010101" charset="-122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2547" y="5014"/>
              <a:ext cx="3168" cy="822"/>
              <a:chOff x="1957" y="4688"/>
              <a:chExt cx="3168" cy="822"/>
            </a:xfrm>
          </p:grpSpPr>
          <p:sp>
            <p:nvSpPr>
              <p:cNvPr id="10" name="文本框 9"/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1957" y="4688"/>
                <a:ext cx="3168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b="1">
                    <a:ln w="76200">
                      <a:solidFill>
                        <a:schemeClr val="bg1"/>
                      </a:solidFill>
                    </a:ln>
                    <a:solidFill>
                      <a:schemeClr val="bg1"/>
                    </a:solidFill>
                    <a:effectLst>
                      <a:outerShdw blurRad="25400" dist="127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阿里巴巴普惠体" panose="00020600040101010101" charset="-122"/>
                    <a:ea typeface="阿里巴巴普惠体" panose="00020600040101010101" charset="-122"/>
                  </a:rPr>
                  <a:t>Contents</a:t>
                </a:r>
                <a:endParaRPr lang="en-US" altLang="zh-CN" sz="2800" b="1">
                  <a:ln w="76200"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25400" dist="12700" dir="2700000" algn="tl" rotWithShape="0">
                      <a:prstClr val="black">
                        <a:alpha val="40000"/>
                      </a:prstClr>
                    </a:outerShdw>
                  </a:effectLst>
                  <a:latin typeface="阿里巴巴普惠体" panose="00020600040101010101" charset="-122"/>
                  <a:ea typeface="阿里巴巴普惠体" panose="00020600040101010101" charset="-122"/>
                </a:endParaRP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1957" y="4688"/>
                <a:ext cx="3168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b="1">
                    <a:gradFill>
                      <a:gsLst>
                        <a:gs pos="0">
                          <a:srgbClr val="FF0000"/>
                        </a:gs>
                        <a:gs pos="100000">
                          <a:srgbClr val="C00000"/>
                        </a:gs>
                      </a:gsLst>
                      <a:lin ang="5400000" scaled="0"/>
                    </a:gradFill>
                    <a:latin typeface="阿里巴巴普惠体" panose="00020600040101010101" charset="-122"/>
                    <a:ea typeface="阿里巴巴普惠体" panose="00020600040101010101" charset="-122"/>
                  </a:rPr>
                  <a:t>Contents</a:t>
                </a:r>
                <a:endParaRPr lang="en-US" altLang="zh-CN" sz="2800" b="1">
                  <a:gradFill>
                    <a:gsLst>
                      <a:gs pos="0">
                        <a:srgbClr val="FF0000"/>
                      </a:gs>
                      <a:gs pos="100000">
                        <a:srgbClr val="C00000"/>
                      </a:gs>
                    </a:gsLst>
                    <a:lin ang="5400000" scaled="0"/>
                  </a:gradFill>
                  <a:latin typeface="阿里巴巴普惠体" panose="00020600040101010101" charset="-122"/>
                  <a:ea typeface="阿里巴巴普惠体" panose="00020600040101010101" charset="-122"/>
                </a:endParaRPr>
              </a:p>
            </p:txBody>
          </p:sp>
        </p:grpSp>
      </p:grpSp>
      <p:grpSp>
        <p:nvGrpSpPr>
          <p:cNvPr id="39" name="组合 38"/>
          <p:cNvGrpSpPr/>
          <p:nvPr/>
        </p:nvGrpSpPr>
        <p:grpSpPr>
          <a:xfrm>
            <a:off x="5090160" y="1260475"/>
            <a:ext cx="5156200" cy="541020"/>
            <a:chOff x="8016" y="1985"/>
            <a:chExt cx="8120" cy="852"/>
          </a:xfrm>
        </p:grpSpPr>
        <p:grpSp>
          <p:nvGrpSpPr>
            <p:cNvPr id="21" name="组合 20"/>
            <p:cNvGrpSpPr/>
            <p:nvPr/>
          </p:nvGrpSpPr>
          <p:grpSpPr>
            <a:xfrm>
              <a:off x="8050" y="1985"/>
              <a:ext cx="8087" cy="852"/>
              <a:chOff x="7554" y="1985"/>
              <a:chExt cx="8087" cy="852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8307" y="1987"/>
                <a:ext cx="7334" cy="850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7554" y="1985"/>
                <a:ext cx="853" cy="853"/>
              </a:xfrm>
              <a:prstGeom prst="rect">
                <a:avLst/>
              </a:prstGeom>
              <a:gradFill>
                <a:gsLst>
                  <a:gs pos="0">
                    <a:srgbClr val="C00000"/>
                  </a:gs>
                  <a:gs pos="100000">
                    <a:srgbClr val="FF0000"/>
                  </a:gs>
                </a:gsLst>
                <a:lin ang="16200000" scaled="0"/>
              </a:gra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" name="文本框 11"/>
            <p:cNvSpPr txBox="1"/>
            <p:nvPr/>
          </p:nvSpPr>
          <p:spPr>
            <a:xfrm>
              <a:off x="9312" y="2049"/>
              <a:ext cx="6234" cy="7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阿里巴巴普惠体" panose="00020600040101010101" charset="-122"/>
                  <a:ea typeface="阿里巴巴普惠体" panose="00020600040101010101" charset="-122"/>
                  <a:sym typeface="等线" panose="02010600030101010101" pitchFamily="2" charset="-122"/>
                </a:rPr>
                <a:t>全国消防日知多少</a:t>
              </a:r>
              <a:endParaRPr lang="zh-CN" altLang="en-US" sz="2400" b="1" dirty="0">
                <a:solidFill>
                  <a:srgbClr val="FF0000"/>
                </a:solidFill>
                <a:latin typeface="阿里巴巴普惠体" panose="00020600040101010101" charset="-122"/>
                <a:ea typeface="阿里巴巴普惠体" panose="00020600040101010101" charset="-122"/>
                <a:sym typeface="等线" panose="02010600030101010101" pitchFamily="2" charset="-122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8016" y="2049"/>
              <a:ext cx="95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>
                  <a:solidFill>
                    <a:schemeClr val="bg1"/>
                  </a:solidFill>
                  <a:latin typeface="阿里巴巴普惠体" panose="00020600040101010101" charset="-122"/>
                  <a:ea typeface="阿里巴巴普惠体" panose="00020600040101010101" charset="-122"/>
                </a:rPr>
                <a:t>01</a:t>
              </a:r>
              <a:endParaRPr lang="en-US" altLang="zh-CN" sz="2400" b="1">
                <a:solidFill>
                  <a:schemeClr val="bg1"/>
                </a:solidFill>
                <a:latin typeface="阿里巴巴普惠体" panose="00020600040101010101" charset="-122"/>
                <a:ea typeface="阿里巴巴普惠体" panose="00020600040101010101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090160" y="1971675"/>
            <a:ext cx="5156200" cy="541020"/>
            <a:chOff x="8016" y="3105"/>
            <a:chExt cx="8120" cy="852"/>
          </a:xfrm>
        </p:grpSpPr>
        <p:grpSp>
          <p:nvGrpSpPr>
            <p:cNvPr id="22" name="组合 21"/>
            <p:cNvGrpSpPr/>
            <p:nvPr/>
          </p:nvGrpSpPr>
          <p:grpSpPr>
            <a:xfrm>
              <a:off x="8050" y="3105"/>
              <a:ext cx="8087" cy="852"/>
              <a:chOff x="7554" y="1985"/>
              <a:chExt cx="8087" cy="852"/>
            </a:xfrm>
          </p:grpSpPr>
          <p:sp>
            <p:nvSpPr>
              <p:cNvPr id="23" name="矩形 22"/>
              <p:cNvSpPr/>
              <p:nvPr>
                <p:custDataLst>
                  <p:tags r:id="rId9"/>
                </p:custDataLst>
              </p:nvPr>
            </p:nvSpPr>
            <p:spPr>
              <a:xfrm>
                <a:off x="8307" y="1987"/>
                <a:ext cx="7334" cy="850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矩形 23"/>
              <p:cNvSpPr/>
              <p:nvPr>
                <p:custDataLst>
                  <p:tags r:id="rId10"/>
                </p:custDataLst>
              </p:nvPr>
            </p:nvSpPr>
            <p:spPr>
              <a:xfrm>
                <a:off x="7554" y="1985"/>
                <a:ext cx="853" cy="853"/>
              </a:xfrm>
              <a:prstGeom prst="rect">
                <a:avLst/>
              </a:prstGeom>
              <a:gradFill>
                <a:gsLst>
                  <a:gs pos="0">
                    <a:srgbClr val="C00000"/>
                  </a:gs>
                  <a:gs pos="100000">
                    <a:srgbClr val="FF0000"/>
                  </a:gs>
                </a:gsLst>
                <a:lin ang="16200000" scaled="0"/>
              </a:gra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3" name="文本框 12"/>
            <p:cNvSpPr txBox="1"/>
            <p:nvPr>
              <p:custDataLst>
                <p:tags r:id="rId11"/>
              </p:custDataLst>
            </p:nvPr>
          </p:nvSpPr>
          <p:spPr>
            <a:xfrm>
              <a:off x="9312" y="3169"/>
              <a:ext cx="6234" cy="7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阿里巴巴普惠体" panose="00020600040101010101" charset="-122"/>
                  <a:ea typeface="阿里巴巴普惠体" panose="00020600040101010101" charset="-122"/>
                  <a:sym typeface="等线" panose="02010600030101010101" pitchFamily="2" charset="-122"/>
                </a:rPr>
                <a:t>如何消除火灾隐患</a:t>
              </a:r>
              <a:endParaRPr lang="zh-CN" altLang="en-US" sz="2400" b="1" dirty="0">
                <a:solidFill>
                  <a:srgbClr val="FF0000"/>
                </a:solidFill>
                <a:latin typeface="阿里巴巴普惠体" panose="00020600040101010101" charset="-122"/>
                <a:ea typeface="阿里巴巴普惠体" panose="00020600040101010101" charset="-122"/>
                <a:sym typeface="等线" panose="02010600030101010101" pitchFamily="2" charset="-122"/>
              </a:endParaRPr>
            </a:p>
          </p:txBody>
        </p:sp>
        <p:sp>
          <p:nvSpPr>
            <p:cNvPr id="35" name="文本框 34"/>
            <p:cNvSpPr txBox="1"/>
            <p:nvPr>
              <p:custDataLst>
                <p:tags r:id="rId12"/>
              </p:custDataLst>
            </p:nvPr>
          </p:nvSpPr>
          <p:spPr>
            <a:xfrm>
              <a:off x="8016" y="3169"/>
              <a:ext cx="95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>
                  <a:solidFill>
                    <a:schemeClr val="bg1"/>
                  </a:solidFill>
                  <a:latin typeface="阿里巴巴普惠体" panose="00020600040101010101" charset="-122"/>
                  <a:ea typeface="阿里巴巴普惠体" panose="00020600040101010101" charset="-122"/>
                </a:rPr>
                <a:t>02</a:t>
              </a:r>
              <a:endParaRPr lang="en-US" altLang="zh-CN" sz="2400" b="1">
                <a:solidFill>
                  <a:schemeClr val="bg1"/>
                </a:solidFill>
                <a:latin typeface="阿里巴巴普惠体" panose="00020600040101010101" charset="-122"/>
                <a:ea typeface="阿里巴巴普惠体" panose="00020600040101010101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090160" y="2682875"/>
            <a:ext cx="5156200" cy="541020"/>
            <a:chOff x="8016" y="4225"/>
            <a:chExt cx="8120" cy="852"/>
          </a:xfrm>
        </p:grpSpPr>
        <p:grpSp>
          <p:nvGrpSpPr>
            <p:cNvPr id="25" name="组合 24"/>
            <p:cNvGrpSpPr/>
            <p:nvPr/>
          </p:nvGrpSpPr>
          <p:grpSpPr>
            <a:xfrm>
              <a:off x="8050" y="4225"/>
              <a:ext cx="8087" cy="852"/>
              <a:chOff x="7554" y="1985"/>
              <a:chExt cx="8087" cy="852"/>
            </a:xfrm>
          </p:grpSpPr>
          <p:sp>
            <p:nvSpPr>
              <p:cNvPr id="26" name="矩形 25"/>
              <p:cNvSpPr/>
              <p:nvPr>
                <p:custDataLst>
                  <p:tags r:id="rId13"/>
                </p:custDataLst>
              </p:nvPr>
            </p:nvSpPr>
            <p:spPr>
              <a:xfrm>
                <a:off x="8307" y="1987"/>
                <a:ext cx="7334" cy="850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>
                <p:custDataLst>
                  <p:tags r:id="rId14"/>
                </p:custDataLst>
              </p:nvPr>
            </p:nvSpPr>
            <p:spPr>
              <a:xfrm>
                <a:off x="7554" y="1985"/>
                <a:ext cx="853" cy="853"/>
              </a:xfrm>
              <a:prstGeom prst="rect">
                <a:avLst/>
              </a:prstGeom>
              <a:gradFill>
                <a:gsLst>
                  <a:gs pos="0">
                    <a:srgbClr val="C00000"/>
                  </a:gs>
                  <a:gs pos="100000">
                    <a:srgbClr val="FF0000"/>
                  </a:gs>
                </a:gsLst>
                <a:lin ang="16200000" scaled="0"/>
              </a:gra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" name="文本框 13"/>
            <p:cNvSpPr txBox="1"/>
            <p:nvPr>
              <p:custDataLst>
                <p:tags r:id="rId15"/>
              </p:custDataLst>
            </p:nvPr>
          </p:nvSpPr>
          <p:spPr>
            <a:xfrm>
              <a:off x="9312" y="4289"/>
              <a:ext cx="6234" cy="7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阿里巴巴普惠体" panose="00020600040101010101" charset="-122"/>
                  <a:ea typeface="阿里巴巴普惠体" panose="00020600040101010101" charset="-122"/>
                  <a:sym typeface="等线" panose="02010600030101010101" pitchFamily="2" charset="-122"/>
                </a:rPr>
                <a:t>发生火灾该做什么</a:t>
              </a:r>
              <a:endParaRPr lang="zh-CN" altLang="en-US" sz="2400" b="1" dirty="0">
                <a:solidFill>
                  <a:srgbClr val="FF0000"/>
                </a:solidFill>
                <a:latin typeface="阿里巴巴普惠体" panose="00020600040101010101" charset="-122"/>
                <a:ea typeface="阿里巴巴普惠体" panose="00020600040101010101" charset="-122"/>
                <a:sym typeface="等线" panose="02010600030101010101" pitchFamily="2" charset="-122"/>
              </a:endParaRPr>
            </a:p>
          </p:txBody>
        </p:sp>
        <p:sp>
          <p:nvSpPr>
            <p:cNvPr id="36" name="文本框 35"/>
            <p:cNvSpPr txBox="1"/>
            <p:nvPr>
              <p:custDataLst>
                <p:tags r:id="rId16"/>
              </p:custDataLst>
            </p:nvPr>
          </p:nvSpPr>
          <p:spPr>
            <a:xfrm>
              <a:off x="8016" y="4289"/>
              <a:ext cx="95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>
                  <a:solidFill>
                    <a:schemeClr val="bg1"/>
                  </a:solidFill>
                  <a:latin typeface="阿里巴巴普惠体" panose="00020600040101010101" charset="-122"/>
                  <a:ea typeface="阿里巴巴普惠体" panose="00020600040101010101" charset="-122"/>
                </a:rPr>
                <a:t>03</a:t>
              </a:r>
              <a:endParaRPr lang="en-US" altLang="zh-CN" sz="2400" b="1">
                <a:solidFill>
                  <a:schemeClr val="bg1"/>
                </a:solidFill>
                <a:latin typeface="阿里巴巴普惠体" panose="00020600040101010101" charset="-122"/>
                <a:ea typeface="阿里巴巴普惠体" panose="00020600040101010101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5090160" y="3394075"/>
            <a:ext cx="5156200" cy="541020"/>
            <a:chOff x="8016" y="5345"/>
            <a:chExt cx="8120" cy="852"/>
          </a:xfrm>
        </p:grpSpPr>
        <p:grpSp>
          <p:nvGrpSpPr>
            <p:cNvPr id="28" name="组合 27"/>
            <p:cNvGrpSpPr/>
            <p:nvPr/>
          </p:nvGrpSpPr>
          <p:grpSpPr>
            <a:xfrm>
              <a:off x="8050" y="5345"/>
              <a:ext cx="8087" cy="852"/>
              <a:chOff x="7554" y="1985"/>
              <a:chExt cx="8087" cy="852"/>
            </a:xfrm>
          </p:grpSpPr>
          <p:sp>
            <p:nvSpPr>
              <p:cNvPr id="29" name="矩形 28"/>
              <p:cNvSpPr/>
              <p:nvPr>
                <p:custDataLst>
                  <p:tags r:id="rId17"/>
                </p:custDataLst>
              </p:nvPr>
            </p:nvSpPr>
            <p:spPr>
              <a:xfrm>
                <a:off x="8307" y="1987"/>
                <a:ext cx="7334" cy="850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矩形 29"/>
              <p:cNvSpPr/>
              <p:nvPr>
                <p:custDataLst>
                  <p:tags r:id="rId18"/>
                </p:custDataLst>
              </p:nvPr>
            </p:nvSpPr>
            <p:spPr>
              <a:xfrm>
                <a:off x="7554" y="1985"/>
                <a:ext cx="853" cy="853"/>
              </a:xfrm>
              <a:prstGeom prst="rect">
                <a:avLst/>
              </a:prstGeom>
              <a:gradFill>
                <a:gsLst>
                  <a:gs pos="0">
                    <a:srgbClr val="C00000"/>
                  </a:gs>
                  <a:gs pos="100000">
                    <a:srgbClr val="FF0000"/>
                  </a:gs>
                </a:gsLst>
                <a:lin ang="16200000" scaled="0"/>
              </a:gra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文本框 14"/>
            <p:cNvSpPr txBox="1"/>
            <p:nvPr>
              <p:custDataLst>
                <p:tags r:id="rId19"/>
              </p:custDataLst>
            </p:nvPr>
          </p:nvSpPr>
          <p:spPr>
            <a:xfrm>
              <a:off x="9312" y="5409"/>
              <a:ext cx="6234" cy="7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阿里巴巴普惠体" panose="00020600040101010101" charset="-122"/>
                  <a:ea typeface="阿里巴巴普惠体" panose="00020600040101010101" charset="-122"/>
                  <a:sym typeface="等线" panose="02010600030101010101" pitchFamily="2" charset="-122"/>
                </a:rPr>
                <a:t>火灾逃生自救技巧</a:t>
              </a:r>
              <a:endParaRPr lang="zh-CN" altLang="en-US" sz="2400" b="1" dirty="0">
                <a:solidFill>
                  <a:srgbClr val="FF0000"/>
                </a:solidFill>
                <a:latin typeface="阿里巴巴普惠体" panose="00020600040101010101" charset="-122"/>
                <a:ea typeface="阿里巴巴普惠体" panose="00020600040101010101" charset="-122"/>
                <a:sym typeface="等线" panose="02010600030101010101" pitchFamily="2" charset="-122"/>
              </a:endParaRPr>
            </a:p>
          </p:txBody>
        </p:sp>
        <p:sp>
          <p:nvSpPr>
            <p:cNvPr id="37" name="文本框 36"/>
            <p:cNvSpPr txBox="1"/>
            <p:nvPr>
              <p:custDataLst>
                <p:tags r:id="rId20"/>
              </p:custDataLst>
            </p:nvPr>
          </p:nvSpPr>
          <p:spPr>
            <a:xfrm>
              <a:off x="8016" y="5409"/>
              <a:ext cx="95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>
                  <a:solidFill>
                    <a:schemeClr val="bg1"/>
                  </a:solidFill>
                  <a:latin typeface="阿里巴巴普惠体" panose="00020600040101010101" charset="-122"/>
                  <a:ea typeface="阿里巴巴普惠体" panose="00020600040101010101" charset="-122"/>
                </a:rPr>
                <a:t>04</a:t>
              </a:r>
              <a:endParaRPr lang="en-US" altLang="zh-CN" sz="2400" b="1">
                <a:solidFill>
                  <a:schemeClr val="bg1"/>
                </a:solidFill>
                <a:latin typeface="阿里巴巴普惠体" panose="00020600040101010101" charset="-122"/>
                <a:ea typeface="阿里巴巴普惠体" panose="00020600040101010101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090160" y="4105275"/>
            <a:ext cx="5156200" cy="541020"/>
            <a:chOff x="8016" y="6465"/>
            <a:chExt cx="8120" cy="852"/>
          </a:xfrm>
        </p:grpSpPr>
        <p:grpSp>
          <p:nvGrpSpPr>
            <p:cNvPr id="31" name="组合 30"/>
            <p:cNvGrpSpPr/>
            <p:nvPr/>
          </p:nvGrpSpPr>
          <p:grpSpPr>
            <a:xfrm>
              <a:off x="8050" y="6465"/>
              <a:ext cx="8087" cy="852"/>
              <a:chOff x="7554" y="1985"/>
              <a:chExt cx="8087" cy="852"/>
            </a:xfrm>
          </p:grpSpPr>
          <p:sp>
            <p:nvSpPr>
              <p:cNvPr id="32" name="矩形 31"/>
              <p:cNvSpPr/>
              <p:nvPr>
                <p:custDataLst>
                  <p:tags r:id="rId21"/>
                </p:custDataLst>
              </p:nvPr>
            </p:nvSpPr>
            <p:spPr>
              <a:xfrm>
                <a:off x="8307" y="1987"/>
                <a:ext cx="7334" cy="850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矩形 32"/>
              <p:cNvSpPr/>
              <p:nvPr>
                <p:custDataLst>
                  <p:tags r:id="rId22"/>
                </p:custDataLst>
              </p:nvPr>
            </p:nvSpPr>
            <p:spPr>
              <a:xfrm>
                <a:off x="7554" y="1985"/>
                <a:ext cx="853" cy="853"/>
              </a:xfrm>
              <a:prstGeom prst="rect">
                <a:avLst/>
              </a:prstGeom>
              <a:gradFill>
                <a:gsLst>
                  <a:gs pos="0">
                    <a:srgbClr val="C00000"/>
                  </a:gs>
                  <a:gs pos="100000">
                    <a:srgbClr val="FF0000"/>
                  </a:gs>
                </a:gsLst>
                <a:lin ang="16200000" scaled="0"/>
              </a:gra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" name="文本框 15"/>
            <p:cNvSpPr txBox="1"/>
            <p:nvPr>
              <p:custDataLst>
                <p:tags r:id="rId23"/>
              </p:custDataLst>
            </p:nvPr>
          </p:nvSpPr>
          <p:spPr>
            <a:xfrm>
              <a:off x="9312" y="6529"/>
              <a:ext cx="6234" cy="7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阿里巴巴普惠体" panose="00020600040101010101" charset="-122"/>
                  <a:ea typeface="阿里巴巴普惠体" panose="00020600040101010101" charset="-122"/>
                  <a:sym typeface="等线" panose="02010600030101010101" pitchFamily="2" charset="-122"/>
                </a:rPr>
                <a:t>家庭电器燃气火灾防范</a:t>
              </a:r>
              <a:endParaRPr lang="zh-CN" altLang="en-US" sz="2400" b="1" dirty="0">
                <a:solidFill>
                  <a:srgbClr val="FF0000"/>
                </a:solidFill>
                <a:latin typeface="阿里巴巴普惠体" panose="00020600040101010101" charset="-122"/>
                <a:ea typeface="阿里巴巴普惠体" panose="00020600040101010101" charset="-122"/>
                <a:sym typeface="等线" panose="02010600030101010101" pitchFamily="2" charset="-122"/>
              </a:endParaRPr>
            </a:p>
          </p:txBody>
        </p:sp>
        <p:sp>
          <p:nvSpPr>
            <p:cNvPr id="38" name="文本框 37"/>
            <p:cNvSpPr txBox="1"/>
            <p:nvPr>
              <p:custDataLst>
                <p:tags r:id="rId24"/>
              </p:custDataLst>
            </p:nvPr>
          </p:nvSpPr>
          <p:spPr>
            <a:xfrm>
              <a:off x="8016" y="6529"/>
              <a:ext cx="95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>
                  <a:solidFill>
                    <a:schemeClr val="bg1"/>
                  </a:solidFill>
                  <a:latin typeface="阿里巴巴普惠体" panose="00020600040101010101" charset="-122"/>
                  <a:ea typeface="阿里巴巴普惠体" panose="00020600040101010101" charset="-122"/>
                </a:rPr>
                <a:t>05</a:t>
              </a:r>
              <a:endParaRPr lang="en-US" altLang="zh-CN" sz="2400" b="1">
                <a:solidFill>
                  <a:schemeClr val="bg1"/>
                </a:solidFill>
                <a:latin typeface="阿里巴巴普惠体" panose="00020600040101010101" charset="-122"/>
                <a:ea typeface="阿里巴巴普惠体" panose="0002060004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pull/>
      </p:transition>
    </mc:Choice>
    <mc:Fallback>
      <p:transition>
        <p:pull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4927918" y="281305"/>
            <a:ext cx="236918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charset="-122"/>
                <a:ea typeface="阿里巴巴普惠体" panose="00020600040101010101" charset="-122"/>
                <a:sym typeface="等线" panose="02010600030101010101" pitchFamily="2" charset="-122"/>
              </a:rPr>
              <a:t>全国消防日知多少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阿里巴巴普惠体" panose="00020600040101010101" charset="-122"/>
              <a:ea typeface="阿里巴巴普惠体" panose="00020600040101010101" charset="-122"/>
              <a:sym typeface="等线" panose="02010600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262880" y="2427605"/>
            <a:ext cx="5830570" cy="1060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anose="05000000000000000000" charset="0"/>
              <a:buChar char="n"/>
            </a:pP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等线" panose="02010600030101010101" pitchFamily="2" charset="-122"/>
              </a:rPr>
              <a:t>在我国，</a:t>
            </a:r>
            <a:r>
              <a: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等线" panose="02010600030101010101" pitchFamily="2" charset="-122"/>
              </a:rPr>
              <a:t>11</a:t>
            </a: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等线" panose="02010600030101010101" pitchFamily="2" charset="-122"/>
              </a:rPr>
              <a:t>月</a:t>
            </a:r>
            <a:r>
              <a: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等线" panose="02010600030101010101" pitchFamily="2" charset="-122"/>
              </a:rPr>
              <a:t>9</a:t>
            </a: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等线" panose="02010600030101010101" pitchFamily="2" charset="-122"/>
              </a:rPr>
              <a:t>日的月日数恰好与火警电话号码</a:t>
            </a:r>
            <a:r>
              <a: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等线" panose="02010600030101010101" pitchFamily="2" charset="-122"/>
              </a:rPr>
              <a:t>119</a:t>
            </a: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等线" panose="02010600030101010101" pitchFamily="2" charset="-122"/>
              </a:rPr>
              <a:t>相同，而且这一天前后，正值风干物燥、火灾多发之际，全国各地都在紧锣密鼓地开展冬季防火工作。</a:t>
            </a:r>
            <a:endParaRPr lang="zh-CN" altLang="en-US" sz="15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" panose="00020600040101010101" charset="-122"/>
              <a:ea typeface="阿里巴巴普惠体" panose="00020600040101010101" charset="-122"/>
              <a:cs typeface="阿里巴巴普惠体" panose="00020600040101010101" charset="-122"/>
              <a:sym typeface="等线" panose="0201060003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262880" y="3778250"/>
            <a:ext cx="5830570" cy="1060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anose="05000000000000000000" charset="0"/>
              <a:buChar char="n"/>
            </a:pP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等线" panose="02010600030101010101" pitchFamily="2" charset="-122"/>
              </a:rPr>
              <a:t>为增加全民的消防安全意识，使“</a:t>
            </a:r>
            <a:r>
              <a: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等线" panose="02010600030101010101" pitchFamily="2" charset="-122"/>
              </a:rPr>
              <a:t>119”</a:t>
            </a: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等线" panose="02010600030101010101" pitchFamily="2" charset="-122"/>
              </a:rPr>
              <a:t>更加深入人心，公安部在一些省市进行“</a:t>
            </a:r>
            <a:r>
              <a: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等线" panose="02010600030101010101" pitchFamily="2" charset="-122"/>
              </a:rPr>
              <a:t>119”</a:t>
            </a: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等线" panose="02010600030101010101" pitchFamily="2" charset="-122"/>
              </a:rPr>
              <a:t>消防活动的基础上，于</a:t>
            </a:r>
            <a:r>
              <a: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等线" panose="02010600030101010101" pitchFamily="2" charset="-122"/>
              </a:rPr>
              <a:t>1992</a:t>
            </a: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等线" panose="02010600030101010101" pitchFamily="2" charset="-122"/>
              </a:rPr>
              <a:t>年发起，将每年的</a:t>
            </a:r>
            <a:r>
              <a:rPr lang="en-US" altLang="zh-CN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等线" panose="02010600030101010101" pitchFamily="2" charset="-122"/>
              </a:rPr>
              <a:t>11</a:t>
            </a:r>
            <a:r>
              <a:rPr lang="zh-CN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等线" panose="02010600030101010101" pitchFamily="2" charset="-122"/>
              </a:rPr>
              <a:t>月</a:t>
            </a:r>
            <a:r>
              <a:rPr lang="en-US" altLang="zh-CN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等线" panose="02010600030101010101" pitchFamily="2" charset="-122"/>
              </a:rPr>
              <a:t>9</a:t>
            </a:r>
            <a:r>
              <a:rPr lang="zh-CN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等线" panose="02010600030101010101" pitchFamily="2" charset="-122"/>
              </a:rPr>
              <a:t>日</a:t>
            </a: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等线" panose="02010600030101010101" pitchFamily="2" charset="-122"/>
              </a:rPr>
              <a:t>定为全国的“</a:t>
            </a:r>
            <a:r>
              <a:rPr lang="zh-CN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等线" panose="02010600030101010101" pitchFamily="2" charset="-122"/>
              </a:rPr>
              <a:t>消防日</a:t>
            </a: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等线" panose="02010600030101010101" pitchFamily="2" charset="-122"/>
              </a:rPr>
              <a:t>”。</a:t>
            </a:r>
            <a:endParaRPr lang="zh-CN" altLang="en-US" sz="15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" panose="00020600040101010101" charset="-122"/>
              <a:ea typeface="阿里巴巴普惠体" panose="00020600040101010101" charset="-122"/>
              <a:cs typeface="阿里巴巴普惠体" panose="00020600040101010101" charset="-122"/>
              <a:sym typeface="等线" panose="02010600030101010101" pitchFamily="2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5262880" y="1741170"/>
            <a:ext cx="1597660" cy="396240"/>
            <a:chOff x="4150" y="2770"/>
            <a:chExt cx="2516" cy="624"/>
          </a:xfrm>
        </p:grpSpPr>
        <p:sp>
          <p:nvSpPr>
            <p:cNvPr id="27" name="矩形 26"/>
            <p:cNvSpPr/>
            <p:nvPr/>
          </p:nvSpPr>
          <p:spPr>
            <a:xfrm>
              <a:off x="4150" y="2770"/>
              <a:ext cx="2516" cy="624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4292" y="2792"/>
              <a:ext cx="2233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>
                  <a:solidFill>
                    <a:schemeClr val="bg1"/>
                  </a:solidFill>
                  <a:latin typeface="阿里巴巴普惠体" panose="00020600040101010101" charset="-122"/>
                  <a:ea typeface="阿里巴巴普惠体" panose="00020600040101010101" charset="-122"/>
                </a:rPr>
                <a:t>消防日</a:t>
              </a:r>
              <a:endParaRPr lang="zh-CN" altLang="en-US" b="1">
                <a:solidFill>
                  <a:schemeClr val="bg1"/>
                </a:solidFill>
                <a:latin typeface="阿里巴巴普惠体" panose="00020600040101010101" charset="-122"/>
                <a:ea typeface="阿里巴巴普惠体" panose="00020600040101010101" charset="-122"/>
              </a:endParaRPr>
            </a:p>
          </p:txBody>
        </p:sp>
      </p:grpSp>
      <p:pic>
        <p:nvPicPr>
          <p:cNvPr id="32" name="图片 31" descr="51miz-E1116788-440708BC">
            <a:hlinkClick r:id="rId1"/>
          </p:cNvPr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934720" y="2252345"/>
            <a:ext cx="3785302" cy="2520000"/>
          </a:xfrm>
          <a:prstGeom prst="rect">
            <a:avLst/>
          </a:prstGeom>
        </p:spPr>
      </p:pic>
      <p:grpSp>
        <p:nvGrpSpPr>
          <p:cNvPr id="41" name="组合 40"/>
          <p:cNvGrpSpPr/>
          <p:nvPr/>
        </p:nvGrpSpPr>
        <p:grpSpPr>
          <a:xfrm>
            <a:off x="9443085" y="266065"/>
            <a:ext cx="2540000" cy="324000"/>
            <a:chOff x="14983" y="451"/>
            <a:chExt cx="4000" cy="566"/>
          </a:xfrm>
        </p:grpSpPr>
        <p:sp>
          <p:nvSpPr>
            <p:cNvPr id="39" name="矩形 38"/>
            <p:cNvSpPr/>
            <p:nvPr/>
          </p:nvSpPr>
          <p:spPr>
            <a:xfrm>
              <a:off x="14983" y="451"/>
              <a:ext cx="2000" cy="567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>
                  <a:latin typeface="阿里巴巴普惠体" panose="00020600040101010101" charset="-122"/>
                  <a:ea typeface="阿里巴巴普惠体" panose="00020600040101010101" charset="-122"/>
                </a:rPr>
                <a:t>预防为主</a:t>
              </a:r>
              <a:endParaRPr lang="zh-CN" altLang="en-US" sz="1400">
                <a:latin typeface="阿里巴巴普惠体" panose="00020600040101010101" charset="-122"/>
                <a:ea typeface="阿里巴巴普惠体" panose="00020600040101010101" charset="-122"/>
              </a:endParaRPr>
            </a:p>
          </p:txBody>
        </p:sp>
        <p:sp>
          <p:nvSpPr>
            <p:cNvPr id="40" name="矩形 39"/>
            <p:cNvSpPr/>
            <p:nvPr>
              <p:custDataLst>
                <p:tags r:id="rId3"/>
              </p:custDataLst>
            </p:nvPr>
          </p:nvSpPr>
          <p:spPr>
            <a:xfrm>
              <a:off x="16983" y="451"/>
              <a:ext cx="2000" cy="567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0000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>
                  <a:solidFill>
                    <a:srgbClr val="FF0000"/>
                  </a:solidFill>
                  <a:latin typeface="阿里巴巴普惠体" panose="00020600040101010101" charset="-122"/>
                  <a:ea typeface="阿里巴巴普惠体" panose="00020600040101010101" charset="-122"/>
                  <a:sym typeface="+mn-ea"/>
                </a:rPr>
                <a:t>生命至上</a:t>
              </a:r>
              <a:endParaRPr lang="zh-CN" altLang="en-US" sz="1400">
                <a:solidFill>
                  <a:srgbClr val="FF0000"/>
                </a:solidFill>
                <a:latin typeface="阿里巴巴普惠体" panose="00020600040101010101" charset="-122"/>
                <a:ea typeface="阿里巴巴普惠体" panose="00020600040101010101" charset="-122"/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pull/>
      </p:transition>
    </mc:Choice>
    <mc:Fallback>
      <p:transition>
        <p:pull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/>
          <p:cNvSpPr txBox="1"/>
          <p:nvPr/>
        </p:nvSpPr>
        <p:spPr>
          <a:xfrm>
            <a:off x="4927918" y="2317115"/>
            <a:ext cx="5925820" cy="8259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+mn-ea"/>
              </a:rPr>
              <a:t>2024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+mn-ea"/>
              </a:rPr>
              <a:t>年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+mn-ea"/>
              </a:rPr>
              <a:t>11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+mn-ea"/>
              </a:rPr>
              <a:t>月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+mn-ea"/>
              </a:rPr>
              <a:t>9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+mn-ea"/>
              </a:rPr>
              <a:t>日是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+mn-ea"/>
              </a:rPr>
              <a:t>第</a:t>
            </a: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+mn-ea"/>
              </a:rPr>
              <a:t>34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+mn-ea"/>
              </a:rPr>
              <a:t>个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+mn-ea"/>
              </a:rPr>
              <a:t>全国消防日。国务院安委会办公室决定于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+mn-ea"/>
              </a:rPr>
              <a:t>11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+mn-ea"/>
              </a:rPr>
              <a:t>月份在全国开展消防宣传月活动，主题是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阿里巴巴普惠体" panose="00020600040101010101" charset="-122"/>
              <a:ea typeface="阿里巴巴普惠体" panose="00020600040101010101" charset="-122"/>
              <a:cs typeface="阿里巴巴普惠体" panose="00020600040101010101" charset="-122"/>
              <a:sym typeface="+mn-ea"/>
            </a:endParaRPr>
          </a:p>
        </p:txBody>
      </p:sp>
      <p:pic>
        <p:nvPicPr>
          <p:cNvPr id="30" name="图片 29" descr="前景素材">
            <a:hlinkClick r:id="rId1"/>
          </p:cNvPr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1330960" y="1933575"/>
            <a:ext cx="3368963" cy="2880000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4202430" y="422275"/>
            <a:ext cx="3820160" cy="116840"/>
            <a:chOff x="6618" y="665"/>
            <a:chExt cx="6016" cy="184"/>
          </a:xfrm>
        </p:grpSpPr>
        <p:grpSp>
          <p:nvGrpSpPr>
            <p:cNvPr id="35" name="组合 34"/>
            <p:cNvGrpSpPr/>
            <p:nvPr/>
          </p:nvGrpSpPr>
          <p:grpSpPr>
            <a:xfrm>
              <a:off x="6618" y="665"/>
              <a:ext cx="783" cy="184"/>
              <a:chOff x="6634" y="680"/>
              <a:chExt cx="783" cy="184"/>
            </a:xfrm>
          </p:grpSpPr>
          <p:sp>
            <p:nvSpPr>
              <p:cNvPr id="2" name="任意多边形 1"/>
              <p:cNvSpPr/>
              <p:nvPr>
                <p:custDataLst>
                  <p:tags r:id="rId3"/>
                </p:custDataLst>
              </p:nvPr>
            </p:nvSpPr>
            <p:spPr>
              <a:xfrm flipV="1">
                <a:off x="6634" y="680"/>
                <a:ext cx="783" cy="25"/>
              </a:xfrm>
              <a:custGeom>
                <a:avLst/>
                <a:gdLst>
                  <a:gd name="adj" fmla="val 142874"/>
                  <a:gd name="maxAdj" fmla="*/ 100000 w ss"/>
                  <a:gd name="a" fmla="pin 0 adj maxAdj"/>
                  <a:gd name="x1" fmla="*/ ss a 200000"/>
                  <a:gd name="x2" fmla="*/ ss a 100000"/>
                  <a:gd name="x6" fmla="+- r 0 x1"/>
                  <a:gd name="x5" fmla="+- r 0 x2"/>
                  <a:gd name="x3" fmla="*/ x5 1 2"/>
                  <a:gd name="x4" fmla="+- r 0 x3"/>
                  <a:gd name="il" fmla="*/ wd2 a maxAdj"/>
                  <a:gd name="q1" fmla="*/ 5 a maxAdj"/>
                  <a:gd name="q2" fmla="+/ 1 q1 12"/>
                  <a:gd name="il-1" fmla="*/ q2 w 1"/>
                  <a:gd name="it" fmla="*/ q2 h 1"/>
                  <a:gd name="ir" fmla="+- r 0 il-1"/>
                  <a:gd name="ib" fmla="+- b 0 it"/>
                  <a:gd name="q3" fmla="*/ h hc x2"/>
                  <a:gd name="y1" fmla="pin 0 q3 h"/>
                  <a:gd name="y2" fmla="+- b 0 y1"/>
                </a:gdLst>
                <a:ahLst/>
                <a:cxnLst>
                  <a:cxn ang="3">
                    <a:pos x="hc" y="y2"/>
                  </a:cxn>
                  <a:cxn ang="3">
                    <a:pos x="x4" y="t"/>
                  </a:cxn>
                  <a:cxn ang="0">
                    <a:pos x="x6" y="vc"/>
                  </a:cxn>
                  <a:cxn ang="cd4">
                    <a:pos x="x3" y="b"/>
                  </a:cxn>
                  <a:cxn ang="cd4">
                    <a:pos x="hc" y="y1"/>
                  </a:cxn>
                  <a:cxn ang="cd2">
                    <a:pos x="x1" y="vc"/>
                  </a:cxn>
                </a:cxnLst>
                <a:rect l="l" t="t" r="r" b="b"/>
                <a:pathLst>
                  <a:path w="2000" h="85">
                    <a:moveTo>
                      <a:pt x="121" y="0"/>
                    </a:moveTo>
                    <a:lnTo>
                      <a:pt x="2000" y="0"/>
                    </a:lnTo>
                    <a:lnTo>
                      <a:pt x="2000" y="85"/>
                    </a:lnTo>
                    <a:lnTo>
                      <a:pt x="0" y="85"/>
                    </a:lnTo>
                    <a:lnTo>
                      <a:pt x="121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任意多边形 2"/>
              <p:cNvSpPr/>
              <p:nvPr>
                <p:custDataLst>
                  <p:tags r:id="rId4"/>
                </p:custDataLst>
              </p:nvPr>
            </p:nvSpPr>
            <p:spPr>
              <a:xfrm flipV="1">
                <a:off x="6712" y="760"/>
                <a:ext cx="705" cy="25"/>
              </a:xfrm>
              <a:custGeom>
                <a:avLst/>
                <a:gdLst>
                  <a:gd name="adj" fmla="val 142874"/>
                  <a:gd name="maxAdj" fmla="*/ 100000 w ss"/>
                  <a:gd name="a" fmla="pin 0 adj maxAdj"/>
                  <a:gd name="x1" fmla="*/ ss a 200000"/>
                  <a:gd name="x2" fmla="*/ ss a 100000"/>
                  <a:gd name="x6" fmla="+- r 0 x1"/>
                  <a:gd name="x5" fmla="+- r 0 x2"/>
                  <a:gd name="x3" fmla="*/ x5 1 2"/>
                  <a:gd name="x4" fmla="+- r 0 x3"/>
                  <a:gd name="il" fmla="*/ wd2 a maxAdj"/>
                  <a:gd name="q1" fmla="*/ 5 a maxAdj"/>
                  <a:gd name="q2" fmla="+/ 1 q1 12"/>
                  <a:gd name="il-1" fmla="*/ q2 w 1"/>
                  <a:gd name="it" fmla="*/ q2 h 1"/>
                  <a:gd name="ir" fmla="+- r 0 il-1"/>
                  <a:gd name="ib" fmla="+- b 0 it"/>
                  <a:gd name="q3" fmla="*/ h hc x2"/>
                  <a:gd name="y1" fmla="pin 0 q3 h"/>
                  <a:gd name="y2" fmla="+- b 0 y1"/>
                </a:gdLst>
                <a:ahLst/>
                <a:cxnLst>
                  <a:cxn ang="3">
                    <a:pos x="hc" y="y2"/>
                  </a:cxn>
                  <a:cxn ang="3">
                    <a:pos x="x4" y="t"/>
                  </a:cxn>
                  <a:cxn ang="0">
                    <a:pos x="x6" y="vc"/>
                  </a:cxn>
                  <a:cxn ang="cd4">
                    <a:pos x="x3" y="b"/>
                  </a:cxn>
                  <a:cxn ang="cd4">
                    <a:pos x="hc" y="y1"/>
                  </a:cxn>
                  <a:cxn ang="cd2">
                    <a:pos x="x1" y="vc"/>
                  </a:cxn>
                </a:cxnLst>
                <a:rect l="l" t="t" r="r" b="b"/>
                <a:pathLst>
                  <a:path w="1800" h="85">
                    <a:moveTo>
                      <a:pt x="121" y="0"/>
                    </a:moveTo>
                    <a:lnTo>
                      <a:pt x="1800" y="0"/>
                    </a:lnTo>
                    <a:lnTo>
                      <a:pt x="1800" y="85"/>
                    </a:lnTo>
                    <a:lnTo>
                      <a:pt x="0" y="85"/>
                    </a:lnTo>
                    <a:lnTo>
                      <a:pt x="121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任意多边形 3"/>
              <p:cNvSpPr/>
              <p:nvPr>
                <p:custDataLst>
                  <p:tags r:id="rId5"/>
                </p:custDataLst>
              </p:nvPr>
            </p:nvSpPr>
            <p:spPr>
              <a:xfrm flipV="1">
                <a:off x="6791" y="840"/>
                <a:ext cx="626" cy="25"/>
              </a:xfrm>
              <a:custGeom>
                <a:avLst/>
                <a:gdLst>
                  <a:gd name="adj" fmla="val 142874"/>
                  <a:gd name="maxAdj" fmla="*/ 100000 w ss"/>
                  <a:gd name="a" fmla="pin 0 adj maxAdj"/>
                  <a:gd name="x1" fmla="*/ ss a 200000"/>
                  <a:gd name="x2" fmla="*/ ss a 100000"/>
                  <a:gd name="x6" fmla="+- r 0 x1"/>
                  <a:gd name="x5" fmla="+- r 0 x2"/>
                  <a:gd name="x3" fmla="*/ x5 1 2"/>
                  <a:gd name="x4" fmla="+- r 0 x3"/>
                  <a:gd name="il" fmla="*/ wd2 a maxAdj"/>
                  <a:gd name="q1" fmla="*/ 5 a maxAdj"/>
                  <a:gd name="q2" fmla="+/ 1 q1 12"/>
                  <a:gd name="il-1" fmla="*/ q2 w 1"/>
                  <a:gd name="it" fmla="*/ q2 h 1"/>
                  <a:gd name="ir" fmla="+- r 0 il-1"/>
                  <a:gd name="ib" fmla="+- b 0 it"/>
                  <a:gd name="q3" fmla="*/ h hc x2"/>
                  <a:gd name="y1" fmla="pin 0 q3 h"/>
                  <a:gd name="y2" fmla="+- b 0 y1"/>
                </a:gdLst>
                <a:ahLst/>
                <a:cxnLst>
                  <a:cxn ang="3">
                    <a:pos x="hc" y="y2"/>
                  </a:cxn>
                  <a:cxn ang="3">
                    <a:pos x="x4" y="t"/>
                  </a:cxn>
                  <a:cxn ang="0">
                    <a:pos x="x6" y="vc"/>
                  </a:cxn>
                  <a:cxn ang="cd4">
                    <a:pos x="x3" y="b"/>
                  </a:cxn>
                  <a:cxn ang="cd4">
                    <a:pos x="hc" y="y1"/>
                  </a:cxn>
                  <a:cxn ang="cd2">
                    <a:pos x="x1" y="vc"/>
                  </a:cxn>
                </a:cxnLst>
                <a:rect l="l" t="t" r="r" b="b"/>
                <a:pathLst>
                  <a:path w="1600" h="85">
                    <a:moveTo>
                      <a:pt x="121" y="0"/>
                    </a:moveTo>
                    <a:lnTo>
                      <a:pt x="1600" y="0"/>
                    </a:lnTo>
                    <a:lnTo>
                      <a:pt x="1600" y="85"/>
                    </a:lnTo>
                    <a:lnTo>
                      <a:pt x="0" y="85"/>
                    </a:lnTo>
                    <a:lnTo>
                      <a:pt x="121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11852" y="665"/>
              <a:ext cx="782" cy="184"/>
              <a:chOff x="11868" y="680"/>
              <a:chExt cx="782" cy="184"/>
            </a:xfrm>
          </p:grpSpPr>
          <p:sp>
            <p:nvSpPr>
              <p:cNvPr id="5" name="任意多边形 4"/>
              <p:cNvSpPr/>
              <p:nvPr>
                <p:custDataLst>
                  <p:tags r:id="rId6"/>
                </p:custDataLst>
              </p:nvPr>
            </p:nvSpPr>
            <p:spPr>
              <a:xfrm flipH="1" flipV="1">
                <a:off x="11868" y="680"/>
                <a:ext cx="783" cy="25"/>
              </a:xfrm>
              <a:custGeom>
                <a:avLst/>
                <a:gdLst>
                  <a:gd name="adj" fmla="val 142874"/>
                  <a:gd name="maxAdj" fmla="*/ 100000 w ss"/>
                  <a:gd name="a" fmla="pin 0 adj maxAdj"/>
                  <a:gd name="x1" fmla="*/ ss a 200000"/>
                  <a:gd name="x2" fmla="*/ ss a 100000"/>
                  <a:gd name="x6" fmla="+- r 0 x1"/>
                  <a:gd name="x5" fmla="+- r 0 x2"/>
                  <a:gd name="x3" fmla="*/ x5 1 2"/>
                  <a:gd name="x4" fmla="+- r 0 x3"/>
                  <a:gd name="il" fmla="*/ wd2 a maxAdj"/>
                  <a:gd name="q1" fmla="*/ 5 a maxAdj"/>
                  <a:gd name="q2" fmla="+/ 1 q1 12"/>
                  <a:gd name="il-1" fmla="*/ q2 w 1"/>
                  <a:gd name="it" fmla="*/ q2 h 1"/>
                  <a:gd name="ir" fmla="+- r 0 il-1"/>
                  <a:gd name="ib" fmla="+- b 0 it"/>
                  <a:gd name="q3" fmla="*/ h hc x2"/>
                  <a:gd name="y1" fmla="pin 0 q3 h"/>
                  <a:gd name="y2" fmla="+- b 0 y1"/>
                </a:gdLst>
                <a:ahLst/>
                <a:cxnLst>
                  <a:cxn ang="3">
                    <a:pos x="hc" y="y2"/>
                  </a:cxn>
                  <a:cxn ang="3">
                    <a:pos x="x4" y="t"/>
                  </a:cxn>
                  <a:cxn ang="0">
                    <a:pos x="x6" y="vc"/>
                  </a:cxn>
                  <a:cxn ang="cd4">
                    <a:pos x="x3" y="b"/>
                  </a:cxn>
                  <a:cxn ang="cd4">
                    <a:pos x="hc" y="y1"/>
                  </a:cxn>
                  <a:cxn ang="cd2">
                    <a:pos x="x1" y="vc"/>
                  </a:cxn>
                </a:cxnLst>
                <a:rect l="l" t="t" r="r" b="b"/>
                <a:pathLst>
                  <a:path w="2000" h="85">
                    <a:moveTo>
                      <a:pt x="121" y="0"/>
                    </a:moveTo>
                    <a:lnTo>
                      <a:pt x="2000" y="0"/>
                    </a:lnTo>
                    <a:lnTo>
                      <a:pt x="2000" y="85"/>
                    </a:lnTo>
                    <a:lnTo>
                      <a:pt x="0" y="85"/>
                    </a:lnTo>
                    <a:lnTo>
                      <a:pt x="121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任意多边形 5"/>
              <p:cNvSpPr/>
              <p:nvPr>
                <p:custDataLst>
                  <p:tags r:id="rId7"/>
                </p:custDataLst>
              </p:nvPr>
            </p:nvSpPr>
            <p:spPr>
              <a:xfrm flipH="1" flipV="1">
                <a:off x="11868" y="760"/>
                <a:ext cx="705" cy="25"/>
              </a:xfrm>
              <a:custGeom>
                <a:avLst/>
                <a:gdLst>
                  <a:gd name="adj" fmla="val 142874"/>
                  <a:gd name="maxAdj" fmla="*/ 100000 w ss"/>
                  <a:gd name="a" fmla="pin 0 adj maxAdj"/>
                  <a:gd name="x1" fmla="*/ ss a 200000"/>
                  <a:gd name="x2" fmla="*/ ss a 100000"/>
                  <a:gd name="x6" fmla="+- r 0 x1"/>
                  <a:gd name="x5" fmla="+- r 0 x2"/>
                  <a:gd name="x3" fmla="*/ x5 1 2"/>
                  <a:gd name="x4" fmla="+- r 0 x3"/>
                  <a:gd name="il" fmla="*/ wd2 a maxAdj"/>
                  <a:gd name="q1" fmla="*/ 5 a maxAdj"/>
                  <a:gd name="q2" fmla="+/ 1 q1 12"/>
                  <a:gd name="il-1" fmla="*/ q2 w 1"/>
                  <a:gd name="it" fmla="*/ q2 h 1"/>
                  <a:gd name="ir" fmla="+- r 0 il-1"/>
                  <a:gd name="ib" fmla="+- b 0 it"/>
                  <a:gd name="q3" fmla="*/ h hc x2"/>
                  <a:gd name="y1" fmla="pin 0 q3 h"/>
                  <a:gd name="y2" fmla="+- b 0 y1"/>
                </a:gdLst>
                <a:ahLst/>
                <a:cxnLst>
                  <a:cxn ang="3">
                    <a:pos x="hc" y="y2"/>
                  </a:cxn>
                  <a:cxn ang="3">
                    <a:pos x="x4" y="t"/>
                  </a:cxn>
                  <a:cxn ang="0">
                    <a:pos x="x6" y="vc"/>
                  </a:cxn>
                  <a:cxn ang="cd4">
                    <a:pos x="x3" y="b"/>
                  </a:cxn>
                  <a:cxn ang="cd4">
                    <a:pos x="hc" y="y1"/>
                  </a:cxn>
                  <a:cxn ang="cd2">
                    <a:pos x="x1" y="vc"/>
                  </a:cxn>
                </a:cxnLst>
                <a:rect l="l" t="t" r="r" b="b"/>
                <a:pathLst>
                  <a:path w="1800" h="85">
                    <a:moveTo>
                      <a:pt x="121" y="0"/>
                    </a:moveTo>
                    <a:lnTo>
                      <a:pt x="1800" y="0"/>
                    </a:lnTo>
                    <a:lnTo>
                      <a:pt x="1800" y="85"/>
                    </a:lnTo>
                    <a:lnTo>
                      <a:pt x="0" y="85"/>
                    </a:lnTo>
                    <a:lnTo>
                      <a:pt x="121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任意多边形 7"/>
              <p:cNvSpPr/>
              <p:nvPr>
                <p:custDataLst>
                  <p:tags r:id="rId8"/>
                </p:custDataLst>
              </p:nvPr>
            </p:nvSpPr>
            <p:spPr>
              <a:xfrm flipH="1" flipV="1">
                <a:off x="11868" y="840"/>
                <a:ext cx="626" cy="25"/>
              </a:xfrm>
              <a:custGeom>
                <a:avLst/>
                <a:gdLst>
                  <a:gd name="adj" fmla="val 142874"/>
                  <a:gd name="maxAdj" fmla="*/ 100000 w ss"/>
                  <a:gd name="a" fmla="pin 0 adj maxAdj"/>
                  <a:gd name="x1" fmla="*/ ss a 200000"/>
                  <a:gd name="x2" fmla="*/ ss a 100000"/>
                  <a:gd name="x6" fmla="+- r 0 x1"/>
                  <a:gd name="x5" fmla="+- r 0 x2"/>
                  <a:gd name="x3" fmla="*/ x5 1 2"/>
                  <a:gd name="x4" fmla="+- r 0 x3"/>
                  <a:gd name="il" fmla="*/ wd2 a maxAdj"/>
                  <a:gd name="q1" fmla="*/ 5 a maxAdj"/>
                  <a:gd name="q2" fmla="+/ 1 q1 12"/>
                  <a:gd name="il-1" fmla="*/ q2 w 1"/>
                  <a:gd name="it" fmla="*/ q2 h 1"/>
                  <a:gd name="ir" fmla="+- r 0 il-1"/>
                  <a:gd name="ib" fmla="+- b 0 it"/>
                  <a:gd name="q3" fmla="*/ h hc x2"/>
                  <a:gd name="y1" fmla="pin 0 q3 h"/>
                  <a:gd name="y2" fmla="+- b 0 y1"/>
                </a:gdLst>
                <a:ahLst/>
                <a:cxnLst>
                  <a:cxn ang="3">
                    <a:pos x="hc" y="y2"/>
                  </a:cxn>
                  <a:cxn ang="3">
                    <a:pos x="x4" y="t"/>
                  </a:cxn>
                  <a:cxn ang="0">
                    <a:pos x="x6" y="vc"/>
                  </a:cxn>
                  <a:cxn ang="cd4">
                    <a:pos x="x3" y="b"/>
                  </a:cxn>
                  <a:cxn ang="cd4">
                    <a:pos x="hc" y="y1"/>
                  </a:cxn>
                  <a:cxn ang="cd2">
                    <a:pos x="x1" y="vc"/>
                  </a:cxn>
                </a:cxnLst>
                <a:rect l="l" t="t" r="r" b="b"/>
                <a:pathLst>
                  <a:path w="1600" h="85">
                    <a:moveTo>
                      <a:pt x="121" y="0"/>
                    </a:moveTo>
                    <a:lnTo>
                      <a:pt x="1600" y="0"/>
                    </a:lnTo>
                    <a:lnTo>
                      <a:pt x="1600" y="85"/>
                    </a:lnTo>
                    <a:lnTo>
                      <a:pt x="0" y="85"/>
                    </a:lnTo>
                    <a:lnTo>
                      <a:pt x="121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9" name="文本框 8"/>
          <p:cNvSpPr txBox="1"/>
          <p:nvPr/>
        </p:nvSpPr>
        <p:spPr>
          <a:xfrm>
            <a:off x="4927918" y="281305"/>
            <a:ext cx="236918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charset="-122"/>
                <a:ea typeface="阿里巴巴普惠体" panose="00020600040101010101" charset="-122"/>
                <a:sym typeface="等线" panose="02010600030101010101" pitchFamily="2" charset="-122"/>
              </a:rPr>
              <a:t>全国消防日知多少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阿里巴巴普惠体" panose="00020600040101010101" charset="-122"/>
              <a:ea typeface="阿里巴巴普惠体" panose="00020600040101010101" charset="-122"/>
              <a:sym typeface="等线" panose="02010600030101010101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742623" y="3525520"/>
            <a:ext cx="4296410" cy="591820"/>
            <a:chOff x="9044" y="5552"/>
            <a:chExt cx="6766" cy="932"/>
          </a:xfrm>
        </p:grpSpPr>
        <p:sp>
          <p:nvSpPr>
            <p:cNvPr id="10" name="文本框 9"/>
            <p:cNvSpPr txBox="1"/>
            <p:nvPr/>
          </p:nvSpPr>
          <p:spPr>
            <a:xfrm>
              <a:off x="9326" y="5656"/>
              <a:ext cx="6201" cy="7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400" b="1">
                  <a:solidFill>
                    <a:srgbClr val="FF0000"/>
                  </a:solidFill>
                  <a:latin typeface="阿里巴巴普惠体" panose="00020600040101010101" charset="-122"/>
                  <a:ea typeface="阿里巴巴普惠体" panose="00020600040101010101" charset="-122"/>
                  <a:cs typeface="阿里巴巴普惠体" panose="00020600040101010101" charset="-122"/>
                  <a:sym typeface="+mn-ea"/>
                </a:rPr>
                <a:t>“全民消防、生命至上”</a:t>
              </a:r>
              <a:r>
                <a:rPr lang="zh-CN" altLang="en-US" dirty="0">
                  <a:solidFill>
                    <a:srgbClr val="FF0000"/>
                  </a:solidFill>
                  <a:latin typeface="阿里巴巴普惠体" panose="00020600040101010101" charset="-122"/>
                  <a:ea typeface="阿里巴巴普惠体" panose="00020600040101010101" charset="-122"/>
                  <a:cs typeface="阿里巴巴普惠体" panose="00020600040101010101" charset="-122"/>
                  <a:sym typeface="+mn-ea"/>
                </a:rPr>
                <a:t>。</a:t>
              </a:r>
              <a:endParaRPr lang="zh-CN" altLang="en-US" dirty="0">
                <a:solidFill>
                  <a:srgbClr val="FF0000"/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+mn-ea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9044" y="5552"/>
              <a:ext cx="6766" cy="933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9443085" y="266065"/>
            <a:ext cx="2540000" cy="324000"/>
            <a:chOff x="14983" y="451"/>
            <a:chExt cx="4000" cy="566"/>
          </a:xfrm>
        </p:grpSpPr>
        <p:sp>
          <p:nvSpPr>
            <p:cNvPr id="39" name="矩形 38"/>
            <p:cNvSpPr/>
            <p:nvPr>
              <p:custDataLst>
                <p:tags r:id="rId9"/>
              </p:custDataLst>
            </p:nvPr>
          </p:nvSpPr>
          <p:spPr>
            <a:xfrm>
              <a:off x="14983" y="451"/>
              <a:ext cx="2000" cy="567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>
                  <a:latin typeface="阿里巴巴普惠体" panose="00020600040101010101" charset="-122"/>
                  <a:ea typeface="阿里巴巴普惠体" panose="00020600040101010101" charset="-122"/>
                </a:rPr>
                <a:t>预防为主</a:t>
              </a:r>
              <a:endParaRPr lang="zh-CN" altLang="en-US" sz="1400">
                <a:latin typeface="阿里巴巴普惠体" panose="00020600040101010101" charset="-122"/>
                <a:ea typeface="阿里巴巴普惠体" panose="00020600040101010101" charset="-122"/>
              </a:endParaRPr>
            </a:p>
          </p:txBody>
        </p:sp>
        <p:sp>
          <p:nvSpPr>
            <p:cNvPr id="40" name="矩形 39"/>
            <p:cNvSpPr/>
            <p:nvPr>
              <p:custDataLst>
                <p:tags r:id="rId10"/>
              </p:custDataLst>
            </p:nvPr>
          </p:nvSpPr>
          <p:spPr>
            <a:xfrm>
              <a:off x="16983" y="451"/>
              <a:ext cx="2000" cy="567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0000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>
                  <a:solidFill>
                    <a:srgbClr val="FF0000"/>
                  </a:solidFill>
                  <a:latin typeface="阿里巴巴普惠体" panose="00020600040101010101" charset="-122"/>
                  <a:ea typeface="阿里巴巴普惠体" panose="00020600040101010101" charset="-122"/>
                  <a:sym typeface="+mn-ea"/>
                </a:rPr>
                <a:t>生命至上</a:t>
              </a:r>
              <a:endParaRPr lang="zh-CN" altLang="en-US" sz="1400">
                <a:solidFill>
                  <a:srgbClr val="FF0000"/>
                </a:solidFill>
                <a:latin typeface="阿里巴巴普惠体" panose="00020600040101010101" charset="-122"/>
                <a:ea typeface="阿里巴巴普惠体" panose="00020600040101010101" charset="-122"/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pull/>
      </p:transition>
    </mc:Choice>
    <mc:Fallback>
      <p:transition>
        <p:pull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4927918" y="281305"/>
            <a:ext cx="236918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charset="-122"/>
                <a:ea typeface="阿里巴巴普惠体" panose="00020600040101010101" charset="-122"/>
                <a:sym typeface="等线" panose="02010600030101010101" pitchFamily="2" charset="-122"/>
              </a:rPr>
              <a:t>全国消防日知多少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阿里巴巴普惠体" panose="00020600040101010101" charset="-122"/>
              <a:ea typeface="阿里巴巴普惠体" panose="00020600040101010101" charset="-122"/>
              <a:sym typeface="等线" panose="02010600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343025" y="2842895"/>
            <a:ext cx="5076190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anose="05000000000000000000" charset="0"/>
              <a:buChar char="n"/>
            </a:pP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等线" panose="02010600030101010101" pitchFamily="2" charset="-122"/>
              </a:rPr>
              <a:t>与此类似，消防安全的重点工作，不是光凭</a:t>
            </a:r>
            <a:r>
              <a: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等线" panose="02010600030101010101" pitchFamily="2" charset="-122"/>
              </a:rPr>
              <a:t>11.9</a:t>
            </a: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等线" panose="02010600030101010101" pitchFamily="2" charset="-122"/>
              </a:rPr>
              <a:t>一天就可以宣传到位的。</a:t>
            </a:r>
            <a:endParaRPr lang="zh-CN" altLang="en-US" sz="15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" panose="00020600040101010101" charset="-122"/>
              <a:ea typeface="阿里巴巴普惠体" panose="00020600040101010101" charset="-122"/>
              <a:cs typeface="阿里巴巴普惠体" panose="00020600040101010101" charset="-122"/>
              <a:sym typeface="等线" panose="0201060003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343025" y="4031615"/>
            <a:ext cx="5076190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panose="05000000000000000000" charset="0"/>
              <a:buChar char="n"/>
            </a:pP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等线" panose="02010600030101010101" pitchFamily="2" charset="-122"/>
              </a:rPr>
              <a:t>于是，各地区，各单位均在</a:t>
            </a:r>
            <a:r>
              <a: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等线" panose="02010600030101010101" pitchFamily="2" charset="-122"/>
              </a:rPr>
              <a:t>11</a:t>
            </a: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等线" panose="02010600030101010101" pitchFamily="2" charset="-122"/>
              </a:rPr>
              <a:t>月积极组织开展消防安全宣传活动工作，逐渐的</a:t>
            </a:r>
            <a:r>
              <a: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等线" panose="02010600030101010101" pitchFamily="2" charset="-122"/>
              </a:rPr>
              <a:t>11</a:t>
            </a: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等线" panose="02010600030101010101" pitchFamily="2" charset="-122"/>
              </a:rPr>
              <a:t>月演变成了消防安全月。</a:t>
            </a:r>
            <a:endParaRPr lang="zh-CN" altLang="en-US" sz="15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" panose="00020600040101010101" charset="-122"/>
              <a:ea typeface="阿里巴巴普惠体" panose="00020600040101010101" charset="-122"/>
              <a:cs typeface="阿里巴巴普惠体" panose="00020600040101010101" charset="-122"/>
              <a:sym typeface="等线" panose="02010600030101010101" pitchFamily="2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1343025" y="1995170"/>
            <a:ext cx="1597660" cy="396240"/>
            <a:chOff x="4150" y="2770"/>
            <a:chExt cx="2516" cy="624"/>
          </a:xfrm>
        </p:grpSpPr>
        <p:sp>
          <p:nvSpPr>
            <p:cNvPr id="27" name="矩形 26"/>
            <p:cNvSpPr/>
            <p:nvPr/>
          </p:nvSpPr>
          <p:spPr>
            <a:xfrm>
              <a:off x="4150" y="2770"/>
              <a:ext cx="2516" cy="624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4292" y="2792"/>
              <a:ext cx="2233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>
                  <a:solidFill>
                    <a:schemeClr val="bg1"/>
                  </a:solidFill>
                  <a:latin typeface="阿里巴巴普惠体" panose="00020600040101010101" charset="-122"/>
                  <a:ea typeface="阿里巴巴普惠体" panose="00020600040101010101" charset="-122"/>
                </a:rPr>
                <a:t>消防安全月</a:t>
              </a:r>
              <a:endParaRPr lang="zh-CN" altLang="en-US" b="1">
                <a:solidFill>
                  <a:schemeClr val="bg1"/>
                </a:solidFill>
                <a:latin typeface="阿里巴巴普惠体" panose="00020600040101010101" charset="-122"/>
                <a:ea typeface="阿里巴巴普惠体" panose="00020600040101010101" charset="-122"/>
              </a:endParaRPr>
            </a:p>
          </p:txBody>
        </p:sp>
      </p:grpSp>
      <p:pic>
        <p:nvPicPr>
          <p:cNvPr id="2" name="图片 1" descr="51miz-E211669-A20DD697">
            <a:hlinkClick r:id="rId1"/>
          </p:cNvPr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7317740" y="1995170"/>
            <a:ext cx="3528533" cy="2880000"/>
          </a:xfrm>
          <a:prstGeom prst="rect">
            <a:avLst/>
          </a:prstGeom>
        </p:spPr>
      </p:pic>
      <p:grpSp>
        <p:nvGrpSpPr>
          <p:cNvPr id="41" name="组合 40"/>
          <p:cNvGrpSpPr/>
          <p:nvPr/>
        </p:nvGrpSpPr>
        <p:grpSpPr>
          <a:xfrm>
            <a:off x="9443085" y="266065"/>
            <a:ext cx="2540000" cy="324000"/>
            <a:chOff x="14983" y="451"/>
            <a:chExt cx="4000" cy="566"/>
          </a:xfrm>
        </p:grpSpPr>
        <p:sp>
          <p:nvSpPr>
            <p:cNvPr id="39" name="矩形 38"/>
            <p:cNvSpPr/>
            <p:nvPr>
              <p:custDataLst>
                <p:tags r:id="rId3"/>
              </p:custDataLst>
            </p:nvPr>
          </p:nvSpPr>
          <p:spPr>
            <a:xfrm>
              <a:off x="14983" y="451"/>
              <a:ext cx="2000" cy="567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>
                  <a:latin typeface="阿里巴巴普惠体" panose="00020600040101010101" charset="-122"/>
                  <a:ea typeface="阿里巴巴普惠体" panose="00020600040101010101" charset="-122"/>
                </a:rPr>
                <a:t>预防为主</a:t>
              </a:r>
              <a:endParaRPr lang="zh-CN" altLang="en-US" sz="1400">
                <a:latin typeface="阿里巴巴普惠体" panose="00020600040101010101" charset="-122"/>
                <a:ea typeface="阿里巴巴普惠体" panose="00020600040101010101" charset="-122"/>
              </a:endParaRPr>
            </a:p>
          </p:txBody>
        </p:sp>
        <p:sp>
          <p:nvSpPr>
            <p:cNvPr id="40" name="矩形 39"/>
            <p:cNvSpPr/>
            <p:nvPr>
              <p:custDataLst>
                <p:tags r:id="rId4"/>
              </p:custDataLst>
            </p:nvPr>
          </p:nvSpPr>
          <p:spPr>
            <a:xfrm>
              <a:off x="16983" y="451"/>
              <a:ext cx="2000" cy="567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0000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>
                  <a:solidFill>
                    <a:srgbClr val="FF0000"/>
                  </a:solidFill>
                  <a:latin typeface="阿里巴巴普惠体" panose="00020600040101010101" charset="-122"/>
                  <a:ea typeface="阿里巴巴普惠体" panose="00020600040101010101" charset="-122"/>
                  <a:sym typeface="+mn-ea"/>
                </a:rPr>
                <a:t>生命至上</a:t>
              </a:r>
              <a:endParaRPr lang="zh-CN" altLang="en-US" sz="1400">
                <a:solidFill>
                  <a:srgbClr val="FF0000"/>
                </a:solidFill>
                <a:latin typeface="阿里巴巴普惠体" panose="00020600040101010101" charset="-122"/>
                <a:ea typeface="阿里巴巴普惠体" panose="00020600040101010101" charset="-122"/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pull/>
      </p:transition>
    </mc:Choice>
    <mc:Fallback>
      <p:transition>
        <p:pull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64210" y="2007235"/>
            <a:ext cx="10863580" cy="1629410"/>
            <a:chOff x="1046" y="3161"/>
            <a:chExt cx="17108" cy="2566"/>
          </a:xfrm>
        </p:grpSpPr>
        <p:sp>
          <p:nvSpPr>
            <p:cNvPr id="45" name="文本框 44"/>
            <p:cNvSpPr txBox="1"/>
            <p:nvPr>
              <p:custDataLst>
                <p:tags r:id="rId1"/>
              </p:custDataLst>
            </p:nvPr>
          </p:nvSpPr>
          <p:spPr>
            <a:xfrm>
              <a:off x="1046" y="3161"/>
              <a:ext cx="17108" cy="2567"/>
            </a:xfrm>
            <a:prstGeom prst="rect">
              <a:avLst/>
            </a:prstGeom>
            <a:noFill/>
            <a:effectLst>
              <a:outerShdw blurRad="254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10000" b="1" dirty="0">
                  <a:ln w="76200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阿里巴巴普惠体" panose="00020600040101010101" charset="-122"/>
                  <a:ea typeface="阿里巴巴普惠体" panose="00020600040101010101" charset="-122"/>
                  <a:cs typeface="阿里巴巴普惠体" panose="00020600040101010101" charset="-122"/>
                  <a:sym typeface="等线" panose="02010600030101010101" pitchFamily="2" charset="-122"/>
                </a:rPr>
                <a:t>如何消除火灾隐患</a:t>
              </a:r>
              <a:endParaRPr lang="zh-CN" altLang="en-US" sz="10000" b="1" dirty="0">
                <a:ln w="76200">
                  <a:solidFill>
                    <a:schemeClr val="bg1"/>
                  </a:solidFill>
                </a:ln>
                <a:solidFill>
                  <a:schemeClr val="bg1"/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等线" panose="02010600030101010101" pitchFamily="2" charset="-122"/>
              </a:endParaRPr>
            </a:p>
          </p:txBody>
        </p:sp>
        <p:sp>
          <p:nvSpPr>
            <p:cNvPr id="44" name="文本框 43"/>
            <p:cNvSpPr txBox="1"/>
            <p:nvPr>
              <p:custDataLst>
                <p:tags r:id="rId2"/>
              </p:custDataLst>
            </p:nvPr>
          </p:nvSpPr>
          <p:spPr>
            <a:xfrm>
              <a:off x="1046" y="3161"/>
              <a:ext cx="17108" cy="25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10000" b="1" dirty="0">
                  <a:gradFill>
                    <a:gsLst>
                      <a:gs pos="0">
                        <a:srgbClr val="FF0000"/>
                      </a:gs>
                      <a:gs pos="100000">
                        <a:srgbClr val="C00000"/>
                      </a:gs>
                    </a:gsLst>
                    <a:lin ang="5400000" scaled="0"/>
                  </a:gradFill>
                  <a:latin typeface="阿里巴巴普惠体" panose="00020600040101010101" charset="-122"/>
                  <a:ea typeface="阿里巴巴普惠体" panose="00020600040101010101" charset="-122"/>
                  <a:cs typeface="阿里巴巴普惠体" panose="00020600040101010101" charset="-122"/>
                  <a:sym typeface="等线" panose="02010600030101010101" pitchFamily="2" charset="-122"/>
                </a:rPr>
                <a:t>如何消除火灾隐患</a:t>
              </a:r>
              <a:endParaRPr lang="zh-CN" altLang="en-US" sz="10000" b="1" dirty="0"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0"/>
                </a:gra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等线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973955" y="1082040"/>
            <a:ext cx="2244090" cy="629920"/>
            <a:chOff x="7833" y="1704"/>
            <a:chExt cx="3534" cy="992"/>
          </a:xfrm>
        </p:grpSpPr>
        <p:sp>
          <p:nvSpPr>
            <p:cNvPr id="50" name="文本框 49"/>
            <p:cNvSpPr txBox="1"/>
            <p:nvPr>
              <p:custDataLst>
                <p:tags r:id="rId3"/>
              </p:custDataLst>
            </p:nvPr>
          </p:nvSpPr>
          <p:spPr>
            <a:xfrm>
              <a:off x="7833" y="1704"/>
              <a:ext cx="3534" cy="992"/>
            </a:xfrm>
            <a:prstGeom prst="rect">
              <a:avLst/>
            </a:prstGeom>
            <a:noFill/>
            <a:effectLst>
              <a:outerShdw blurRad="254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500" b="1">
                  <a:ln w="76200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阿里巴巴普惠体" panose="00020600040101010101" charset="-122"/>
                  <a:ea typeface="阿里巴巴普惠体" panose="00020600040101010101" charset="-122"/>
                </a:rPr>
                <a:t>PART-02</a:t>
              </a:r>
              <a:endParaRPr lang="en-US" altLang="zh-CN" sz="3500" b="1">
                <a:ln w="76200">
                  <a:solidFill>
                    <a:schemeClr val="bg1"/>
                  </a:solidFill>
                </a:ln>
                <a:solidFill>
                  <a:schemeClr val="bg1"/>
                </a:solidFill>
                <a:latin typeface="阿里巴巴普惠体" panose="00020600040101010101" charset="-122"/>
                <a:ea typeface="阿里巴巴普惠体" panose="00020600040101010101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7833" y="1704"/>
              <a:ext cx="3534" cy="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500" b="1">
                  <a:gradFill>
                    <a:gsLst>
                      <a:gs pos="0">
                        <a:srgbClr val="FF0000"/>
                      </a:gs>
                      <a:gs pos="100000">
                        <a:srgbClr val="C00000"/>
                      </a:gs>
                    </a:gsLst>
                    <a:lin ang="5400000" scaled="0"/>
                  </a:gradFill>
                  <a:latin typeface="阿里巴巴普惠体" panose="00020600040101010101" charset="-122"/>
                  <a:ea typeface="阿里巴巴普惠体" panose="00020600040101010101" charset="-122"/>
                </a:rPr>
                <a:t>PART-02</a:t>
              </a:r>
              <a:endParaRPr lang="en-US" altLang="zh-CN" sz="3500" b="1"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0"/>
                </a:gradFill>
                <a:latin typeface="阿里巴巴普惠体" panose="00020600040101010101" charset="-122"/>
                <a:ea typeface="阿里巴巴普惠体" panose="00020600040101010101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485515" y="3796665"/>
            <a:ext cx="5220970" cy="396240"/>
            <a:chOff x="5491" y="1419"/>
            <a:chExt cx="8222" cy="624"/>
          </a:xfrm>
        </p:grpSpPr>
        <p:grpSp>
          <p:nvGrpSpPr>
            <p:cNvPr id="5" name="组合 4"/>
            <p:cNvGrpSpPr/>
            <p:nvPr/>
          </p:nvGrpSpPr>
          <p:grpSpPr>
            <a:xfrm>
              <a:off x="7142" y="1419"/>
              <a:ext cx="4921" cy="624"/>
              <a:chOff x="7405" y="315"/>
              <a:chExt cx="4921" cy="624"/>
            </a:xfrm>
          </p:grpSpPr>
          <p:sp>
            <p:nvSpPr>
              <p:cNvPr id="6" name="椭圆 5"/>
              <p:cNvSpPr/>
              <p:nvPr>
                <p:custDataLst>
                  <p:tags r:id="rId4"/>
                </p:custDataLst>
              </p:nvPr>
            </p:nvSpPr>
            <p:spPr>
              <a:xfrm>
                <a:off x="7405" y="315"/>
                <a:ext cx="624" cy="624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ffectLst>
                <a:outerShdw blurRad="254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>
                    <a:latin typeface="优设标题黑" panose="00000500000000000000" charset="-122"/>
                    <a:ea typeface="优设标题黑" panose="00000500000000000000" charset="-122"/>
                  </a:rPr>
                  <a:t>消</a:t>
                </a:r>
                <a:endParaRPr lang="zh-CN" altLang="en-US">
                  <a:latin typeface="优设标题黑" panose="00000500000000000000" charset="-122"/>
                  <a:ea typeface="优设标题黑" panose="00000500000000000000" charset="-122"/>
                </a:endParaRPr>
              </a:p>
            </p:txBody>
          </p:sp>
          <p:sp>
            <p:nvSpPr>
              <p:cNvPr id="7" name="椭圆 6"/>
              <p:cNvSpPr/>
              <p:nvPr>
                <p:custDataLst>
                  <p:tags r:id="rId5"/>
                </p:custDataLst>
              </p:nvPr>
            </p:nvSpPr>
            <p:spPr>
              <a:xfrm>
                <a:off x="8020" y="315"/>
                <a:ext cx="623" cy="624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ffectLst>
                <a:outerShdw blurRad="254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>
                    <a:latin typeface="优设标题黑" panose="00000500000000000000" charset="-122"/>
                    <a:ea typeface="优设标题黑" panose="00000500000000000000" charset="-122"/>
                  </a:rPr>
                  <a:t>防</a:t>
                </a:r>
                <a:endParaRPr lang="zh-CN" altLang="en-US">
                  <a:latin typeface="优设标题黑" panose="00000500000000000000" charset="-122"/>
                  <a:ea typeface="优设标题黑" panose="00000500000000000000" charset="-122"/>
                </a:endParaRPr>
              </a:p>
            </p:txBody>
          </p:sp>
          <p:sp>
            <p:nvSpPr>
              <p:cNvPr id="8" name="椭圆 7"/>
              <p:cNvSpPr/>
              <p:nvPr>
                <p:custDataLst>
                  <p:tags r:id="rId6"/>
                </p:custDataLst>
              </p:nvPr>
            </p:nvSpPr>
            <p:spPr>
              <a:xfrm>
                <a:off x="8634" y="315"/>
                <a:ext cx="623" cy="624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ffectLst>
                <a:outerShdw blurRad="254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>
                    <a:latin typeface="优设标题黑" panose="00000500000000000000" charset="-122"/>
                    <a:ea typeface="优设标题黑" panose="00000500000000000000" charset="-122"/>
                  </a:rPr>
                  <a:t>安</a:t>
                </a:r>
                <a:endParaRPr lang="zh-CN" altLang="en-US">
                  <a:latin typeface="优设标题黑" panose="00000500000000000000" charset="-122"/>
                  <a:ea typeface="优设标题黑" panose="00000500000000000000" charset="-122"/>
                </a:endParaRPr>
              </a:p>
            </p:txBody>
          </p:sp>
          <p:sp>
            <p:nvSpPr>
              <p:cNvPr id="10" name="椭圆 9"/>
              <p:cNvSpPr/>
              <p:nvPr>
                <p:custDataLst>
                  <p:tags r:id="rId7"/>
                </p:custDataLst>
              </p:nvPr>
            </p:nvSpPr>
            <p:spPr>
              <a:xfrm>
                <a:off x="9248" y="315"/>
                <a:ext cx="623" cy="624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ffectLst>
                <a:outerShdw blurRad="254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>
                    <a:latin typeface="优设标题黑" panose="00000500000000000000" charset="-122"/>
                    <a:ea typeface="优设标题黑" panose="00000500000000000000" charset="-122"/>
                  </a:rPr>
                  <a:t>全</a:t>
                </a:r>
                <a:endParaRPr lang="zh-CN" altLang="en-US">
                  <a:latin typeface="优设标题黑" panose="00000500000000000000" charset="-122"/>
                  <a:ea typeface="优设标题黑" panose="00000500000000000000" charset="-122"/>
                </a:endParaRPr>
              </a:p>
            </p:txBody>
          </p:sp>
          <p:sp>
            <p:nvSpPr>
              <p:cNvPr id="11" name="椭圆 10"/>
              <p:cNvSpPr/>
              <p:nvPr>
                <p:custDataLst>
                  <p:tags r:id="rId8"/>
                </p:custDataLst>
              </p:nvPr>
            </p:nvSpPr>
            <p:spPr>
              <a:xfrm>
                <a:off x="9862" y="315"/>
                <a:ext cx="623" cy="624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ffectLst>
                <a:outerShdw blurRad="254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>
                    <a:latin typeface="优设标题黑" panose="00000500000000000000" charset="-122"/>
                    <a:ea typeface="优设标题黑" panose="00000500000000000000" charset="-122"/>
                  </a:rPr>
                  <a:t>人</a:t>
                </a:r>
                <a:endParaRPr lang="zh-CN" altLang="en-US">
                  <a:latin typeface="优设标题黑" panose="00000500000000000000" charset="-122"/>
                  <a:ea typeface="优设标题黑" panose="00000500000000000000" charset="-122"/>
                </a:endParaRPr>
              </a:p>
            </p:txBody>
          </p:sp>
          <p:sp>
            <p:nvSpPr>
              <p:cNvPr id="12" name="椭圆 11"/>
              <p:cNvSpPr/>
              <p:nvPr>
                <p:custDataLst>
                  <p:tags r:id="rId9"/>
                </p:custDataLst>
              </p:nvPr>
            </p:nvSpPr>
            <p:spPr>
              <a:xfrm>
                <a:off x="10476" y="315"/>
                <a:ext cx="623" cy="624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ffectLst>
                <a:outerShdw blurRad="254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>
                    <a:latin typeface="优设标题黑" panose="00000500000000000000" charset="-122"/>
                    <a:ea typeface="优设标题黑" panose="00000500000000000000" charset="-122"/>
                  </a:rPr>
                  <a:t>人</a:t>
                </a:r>
                <a:endParaRPr lang="zh-CN" altLang="en-US">
                  <a:latin typeface="优设标题黑" panose="00000500000000000000" charset="-122"/>
                  <a:ea typeface="优设标题黑" panose="00000500000000000000" charset="-122"/>
                </a:endParaRPr>
              </a:p>
            </p:txBody>
          </p:sp>
          <p:sp>
            <p:nvSpPr>
              <p:cNvPr id="13" name="椭圆 12"/>
              <p:cNvSpPr/>
              <p:nvPr>
                <p:custDataLst>
                  <p:tags r:id="rId10"/>
                </p:custDataLst>
              </p:nvPr>
            </p:nvSpPr>
            <p:spPr>
              <a:xfrm>
                <a:off x="11090" y="315"/>
                <a:ext cx="623" cy="624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ffectLst>
                <a:outerShdw blurRad="254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>
                    <a:latin typeface="优设标题黑" panose="00000500000000000000" charset="-122"/>
                    <a:ea typeface="优设标题黑" panose="00000500000000000000" charset="-122"/>
                  </a:rPr>
                  <a:t>有</a:t>
                </a:r>
                <a:endParaRPr lang="zh-CN" altLang="en-US">
                  <a:latin typeface="优设标题黑" panose="00000500000000000000" charset="-122"/>
                  <a:ea typeface="优设标题黑" panose="00000500000000000000" charset="-122"/>
                </a:endParaRPr>
              </a:p>
            </p:txBody>
          </p:sp>
          <p:sp>
            <p:nvSpPr>
              <p:cNvPr id="14" name="椭圆 13"/>
              <p:cNvSpPr/>
              <p:nvPr>
                <p:custDataLst>
                  <p:tags r:id="rId11"/>
                </p:custDataLst>
              </p:nvPr>
            </p:nvSpPr>
            <p:spPr>
              <a:xfrm>
                <a:off x="11704" y="315"/>
                <a:ext cx="623" cy="624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ffectLst>
                <a:outerShdw blurRad="254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>
                    <a:latin typeface="优设标题黑" panose="00000500000000000000" charset="-122"/>
                    <a:ea typeface="优设标题黑" panose="00000500000000000000" charset="-122"/>
                  </a:rPr>
                  <a:t>责</a:t>
                </a:r>
                <a:endParaRPr lang="zh-CN" altLang="en-US">
                  <a:latin typeface="优设标题黑" panose="00000500000000000000" charset="-122"/>
                  <a:ea typeface="优设标题黑" panose="00000500000000000000" charset="-122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5491" y="1631"/>
              <a:ext cx="1483" cy="202"/>
              <a:chOff x="5754" y="641"/>
              <a:chExt cx="2000" cy="273"/>
            </a:xfrm>
          </p:grpSpPr>
          <p:sp>
            <p:nvSpPr>
              <p:cNvPr id="16" name="任意多边形 15"/>
              <p:cNvSpPr/>
              <p:nvPr>
                <p:custDataLst>
                  <p:tags r:id="rId12"/>
                </p:custDataLst>
              </p:nvPr>
            </p:nvSpPr>
            <p:spPr>
              <a:xfrm flipV="1">
                <a:off x="5754" y="641"/>
                <a:ext cx="2000" cy="57"/>
              </a:xfrm>
              <a:custGeom>
                <a:avLst/>
                <a:gdLst>
                  <a:gd name="adj" fmla="val 142874"/>
                  <a:gd name="maxAdj" fmla="*/ 100000 w ss"/>
                  <a:gd name="a" fmla="pin 0 adj maxAdj"/>
                  <a:gd name="x1" fmla="*/ ss a 200000"/>
                  <a:gd name="x2" fmla="*/ ss a 100000"/>
                  <a:gd name="x6" fmla="+- r 0 x1"/>
                  <a:gd name="x5" fmla="+- r 0 x2"/>
                  <a:gd name="x3" fmla="*/ x5 1 2"/>
                  <a:gd name="x4" fmla="+- r 0 x3"/>
                  <a:gd name="il" fmla="*/ wd2 a maxAdj"/>
                  <a:gd name="q1" fmla="*/ 5 a maxAdj"/>
                  <a:gd name="q2" fmla="+/ 1 q1 12"/>
                  <a:gd name="il-1" fmla="*/ q2 w 1"/>
                  <a:gd name="it" fmla="*/ q2 h 1"/>
                  <a:gd name="ir" fmla="+- r 0 il-1"/>
                  <a:gd name="ib" fmla="+- b 0 it"/>
                  <a:gd name="q3" fmla="*/ h hc x2"/>
                  <a:gd name="y1" fmla="pin 0 q3 h"/>
                  <a:gd name="y2" fmla="+- b 0 y1"/>
                </a:gdLst>
                <a:ahLst/>
                <a:cxnLst>
                  <a:cxn ang="3">
                    <a:pos x="hc" y="y2"/>
                  </a:cxn>
                  <a:cxn ang="3">
                    <a:pos x="x4" y="t"/>
                  </a:cxn>
                  <a:cxn ang="0">
                    <a:pos x="x6" y="vc"/>
                  </a:cxn>
                  <a:cxn ang="cd4">
                    <a:pos x="x3" y="b"/>
                  </a:cxn>
                  <a:cxn ang="cd4">
                    <a:pos x="hc" y="y1"/>
                  </a:cxn>
                  <a:cxn ang="cd2">
                    <a:pos x="x1" y="vc"/>
                  </a:cxn>
                </a:cxnLst>
                <a:rect l="l" t="t" r="r" b="b"/>
                <a:pathLst>
                  <a:path w="2000" h="85">
                    <a:moveTo>
                      <a:pt x="121" y="0"/>
                    </a:moveTo>
                    <a:lnTo>
                      <a:pt x="2000" y="0"/>
                    </a:lnTo>
                    <a:lnTo>
                      <a:pt x="2000" y="85"/>
                    </a:lnTo>
                    <a:lnTo>
                      <a:pt x="0" y="85"/>
                    </a:lnTo>
                    <a:lnTo>
                      <a:pt x="121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任意多边形 16"/>
              <p:cNvSpPr/>
              <p:nvPr>
                <p:custDataLst>
                  <p:tags r:id="rId13"/>
                </p:custDataLst>
              </p:nvPr>
            </p:nvSpPr>
            <p:spPr>
              <a:xfrm flipV="1">
                <a:off x="5954" y="749"/>
                <a:ext cx="1800" cy="57"/>
              </a:xfrm>
              <a:custGeom>
                <a:avLst/>
                <a:gdLst>
                  <a:gd name="adj" fmla="val 142874"/>
                  <a:gd name="maxAdj" fmla="*/ 100000 w ss"/>
                  <a:gd name="a" fmla="pin 0 adj maxAdj"/>
                  <a:gd name="x1" fmla="*/ ss a 200000"/>
                  <a:gd name="x2" fmla="*/ ss a 100000"/>
                  <a:gd name="x6" fmla="+- r 0 x1"/>
                  <a:gd name="x5" fmla="+- r 0 x2"/>
                  <a:gd name="x3" fmla="*/ x5 1 2"/>
                  <a:gd name="x4" fmla="+- r 0 x3"/>
                  <a:gd name="il" fmla="*/ wd2 a maxAdj"/>
                  <a:gd name="q1" fmla="*/ 5 a maxAdj"/>
                  <a:gd name="q2" fmla="+/ 1 q1 12"/>
                  <a:gd name="il-1" fmla="*/ q2 w 1"/>
                  <a:gd name="it" fmla="*/ q2 h 1"/>
                  <a:gd name="ir" fmla="+- r 0 il-1"/>
                  <a:gd name="ib" fmla="+- b 0 it"/>
                  <a:gd name="q3" fmla="*/ h hc x2"/>
                  <a:gd name="y1" fmla="pin 0 q3 h"/>
                  <a:gd name="y2" fmla="+- b 0 y1"/>
                </a:gdLst>
                <a:ahLst/>
                <a:cxnLst>
                  <a:cxn ang="3">
                    <a:pos x="hc" y="y2"/>
                  </a:cxn>
                  <a:cxn ang="3">
                    <a:pos x="x4" y="t"/>
                  </a:cxn>
                  <a:cxn ang="0">
                    <a:pos x="x6" y="vc"/>
                  </a:cxn>
                  <a:cxn ang="cd4">
                    <a:pos x="x3" y="b"/>
                  </a:cxn>
                  <a:cxn ang="cd4">
                    <a:pos x="hc" y="y1"/>
                  </a:cxn>
                  <a:cxn ang="cd2">
                    <a:pos x="x1" y="vc"/>
                  </a:cxn>
                </a:cxnLst>
                <a:rect l="l" t="t" r="r" b="b"/>
                <a:pathLst>
                  <a:path w="1800" h="85">
                    <a:moveTo>
                      <a:pt x="121" y="0"/>
                    </a:moveTo>
                    <a:lnTo>
                      <a:pt x="1800" y="0"/>
                    </a:lnTo>
                    <a:lnTo>
                      <a:pt x="1800" y="85"/>
                    </a:lnTo>
                    <a:lnTo>
                      <a:pt x="0" y="85"/>
                    </a:lnTo>
                    <a:lnTo>
                      <a:pt x="121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任意多边形 17"/>
              <p:cNvSpPr/>
              <p:nvPr>
                <p:custDataLst>
                  <p:tags r:id="rId14"/>
                </p:custDataLst>
              </p:nvPr>
            </p:nvSpPr>
            <p:spPr>
              <a:xfrm flipV="1">
                <a:off x="6154" y="858"/>
                <a:ext cx="1600" cy="57"/>
              </a:xfrm>
              <a:custGeom>
                <a:avLst/>
                <a:gdLst>
                  <a:gd name="adj" fmla="val 142874"/>
                  <a:gd name="maxAdj" fmla="*/ 100000 w ss"/>
                  <a:gd name="a" fmla="pin 0 adj maxAdj"/>
                  <a:gd name="x1" fmla="*/ ss a 200000"/>
                  <a:gd name="x2" fmla="*/ ss a 100000"/>
                  <a:gd name="x6" fmla="+- r 0 x1"/>
                  <a:gd name="x5" fmla="+- r 0 x2"/>
                  <a:gd name="x3" fmla="*/ x5 1 2"/>
                  <a:gd name="x4" fmla="+- r 0 x3"/>
                  <a:gd name="il" fmla="*/ wd2 a maxAdj"/>
                  <a:gd name="q1" fmla="*/ 5 a maxAdj"/>
                  <a:gd name="q2" fmla="+/ 1 q1 12"/>
                  <a:gd name="il-1" fmla="*/ q2 w 1"/>
                  <a:gd name="it" fmla="*/ q2 h 1"/>
                  <a:gd name="ir" fmla="+- r 0 il-1"/>
                  <a:gd name="ib" fmla="+- b 0 it"/>
                  <a:gd name="q3" fmla="*/ h hc x2"/>
                  <a:gd name="y1" fmla="pin 0 q3 h"/>
                  <a:gd name="y2" fmla="+- b 0 y1"/>
                </a:gdLst>
                <a:ahLst/>
                <a:cxnLst>
                  <a:cxn ang="3">
                    <a:pos x="hc" y="y2"/>
                  </a:cxn>
                  <a:cxn ang="3">
                    <a:pos x="x4" y="t"/>
                  </a:cxn>
                  <a:cxn ang="0">
                    <a:pos x="x6" y="vc"/>
                  </a:cxn>
                  <a:cxn ang="cd4">
                    <a:pos x="x3" y="b"/>
                  </a:cxn>
                  <a:cxn ang="cd4">
                    <a:pos x="hc" y="y1"/>
                  </a:cxn>
                  <a:cxn ang="cd2">
                    <a:pos x="x1" y="vc"/>
                  </a:cxn>
                </a:cxnLst>
                <a:rect l="l" t="t" r="r" b="b"/>
                <a:pathLst>
                  <a:path w="1600" h="85">
                    <a:moveTo>
                      <a:pt x="121" y="0"/>
                    </a:moveTo>
                    <a:lnTo>
                      <a:pt x="1600" y="0"/>
                    </a:lnTo>
                    <a:lnTo>
                      <a:pt x="1600" y="85"/>
                    </a:lnTo>
                    <a:lnTo>
                      <a:pt x="0" y="85"/>
                    </a:lnTo>
                    <a:lnTo>
                      <a:pt x="121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flipH="1">
              <a:off x="12231" y="1631"/>
              <a:ext cx="1483" cy="202"/>
              <a:chOff x="5754" y="641"/>
              <a:chExt cx="2000" cy="273"/>
            </a:xfrm>
          </p:grpSpPr>
          <p:sp>
            <p:nvSpPr>
              <p:cNvPr id="20" name="任意多边形 19"/>
              <p:cNvSpPr/>
              <p:nvPr>
                <p:custDataLst>
                  <p:tags r:id="rId15"/>
                </p:custDataLst>
              </p:nvPr>
            </p:nvSpPr>
            <p:spPr>
              <a:xfrm flipV="1">
                <a:off x="5754" y="641"/>
                <a:ext cx="2000" cy="57"/>
              </a:xfrm>
              <a:custGeom>
                <a:avLst/>
                <a:gdLst>
                  <a:gd name="adj" fmla="val 142874"/>
                  <a:gd name="maxAdj" fmla="*/ 100000 w ss"/>
                  <a:gd name="a" fmla="pin 0 adj maxAdj"/>
                  <a:gd name="x1" fmla="*/ ss a 200000"/>
                  <a:gd name="x2" fmla="*/ ss a 100000"/>
                  <a:gd name="x6" fmla="+- r 0 x1"/>
                  <a:gd name="x5" fmla="+- r 0 x2"/>
                  <a:gd name="x3" fmla="*/ x5 1 2"/>
                  <a:gd name="x4" fmla="+- r 0 x3"/>
                  <a:gd name="il" fmla="*/ wd2 a maxAdj"/>
                  <a:gd name="q1" fmla="*/ 5 a maxAdj"/>
                  <a:gd name="q2" fmla="+/ 1 q1 12"/>
                  <a:gd name="il-1" fmla="*/ q2 w 1"/>
                  <a:gd name="it" fmla="*/ q2 h 1"/>
                  <a:gd name="ir" fmla="+- r 0 il-1"/>
                  <a:gd name="ib" fmla="+- b 0 it"/>
                  <a:gd name="q3" fmla="*/ h hc x2"/>
                  <a:gd name="y1" fmla="pin 0 q3 h"/>
                  <a:gd name="y2" fmla="+- b 0 y1"/>
                </a:gdLst>
                <a:ahLst/>
                <a:cxnLst>
                  <a:cxn ang="3">
                    <a:pos x="hc" y="y2"/>
                  </a:cxn>
                  <a:cxn ang="3">
                    <a:pos x="x4" y="t"/>
                  </a:cxn>
                  <a:cxn ang="0">
                    <a:pos x="x6" y="vc"/>
                  </a:cxn>
                  <a:cxn ang="cd4">
                    <a:pos x="x3" y="b"/>
                  </a:cxn>
                  <a:cxn ang="cd4">
                    <a:pos x="hc" y="y1"/>
                  </a:cxn>
                  <a:cxn ang="cd2">
                    <a:pos x="x1" y="vc"/>
                  </a:cxn>
                </a:cxnLst>
                <a:rect l="l" t="t" r="r" b="b"/>
                <a:pathLst>
                  <a:path w="2000" h="85">
                    <a:moveTo>
                      <a:pt x="121" y="0"/>
                    </a:moveTo>
                    <a:lnTo>
                      <a:pt x="2000" y="0"/>
                    </a:lnTo>
                    <a:lnTo>
                      <a:pt x="2000" y="85"/>
                    </a:lnTo>
                    <a:lnTo>
                      <a:pt x="0" y="85"/>
                    </a:lnTo>
                    <a:lnTo>
                      <a:pt x="121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任意多边形 20"/>
              <p:cNvSpPr/>
              <p:nvPr>
                <p:custDataLst>
                  <p:tags r:id="rId16"/>
                </p:custDataLst>
              </p:nvPr>
            </p:nvSpPr>
            <p:spPr>
              <a:xfrm flipV="1">
                <a:off x="5954" y="749"/>
                <a:ext cx="1800" cy="57"/>
              </a:xfrm>
              <a:custGeom>
                <a:avLst/>
                <a:gdLst>
                  <a:gd name="adj" fmla="val 142874"/>
                  <a:gd name="maxAdj" fmla="*/ 100000 w ss"/>
                  <a:gd name="a" fmla="pin 0 adj maxAdj"/>
                  <a:gd name="x1" fmla="*/ ss a 200000"/>
                  <a:gd name="x2" fmla="*/ ss a 100000"/>
                  <a:gd name="x6" fmla="+- r 0 x1"/>
                  <a:gd name="x5" fmla="+- r 0 x2"/>
                  <a:gd name="x3" fmla="*/ x5 1 2"/>
                  <a:gd name="x4" fmla="+- r 0 x3"/>
                  <a:gd name="il" fmla="*/ wd2 a maxAdj"/>
                  <a:gd name="q1" fmla="*/ 5 a maxAdj"/>
                  <a:gd name="q2" fmla="+/ 1 q1 12"/>
                  <a:gd name="il-1" fmla="*/ q2 w 1"/>
                  <a:gd name="it" fmla="*/ q2 h 1"/>
                  <a:gd name="ir" fmla="+- r 0 il-1"/>
                  <a:gd name="ib" fmla="+- b 0 it"/>
                  <a:gd name="q3" fmla="*/ h hc x2"/>
                  <a:gd name="y1" fmla="pin 0 q3 h"/>
                  <a:gd name="y2" fmla="+- b 0 y1"/>
                </a:gdLst>
                <a:ahLst/>
                <a:cxnLst>
                  <a:cxn ang="3">
                    <a:pos x="hc" y="y2"/>
                  </a:cxn>
                  <a:cxn ang="3">
                    <a:pos x="x4" y="t"/>
                  </a:cxn>
                  <a:cxn ang="0">
                    <a:pos x="x6" y="vc"/>
                  </a:cxn>
                  <a:cxn ang="cd4">
                    <a:pos x="x3" y="b"/>
                  </a:cxn>
                  <a:cxn ang="cd4">
                    <a:pos x="hc" y="y1"/>
                  </a:cxn>
                  <a:cxn ang="cd2">
                    <a:pos x="x1" y="vc"/>
                  </a:cxn>
                </a:cxnLst>
                <a:rect l="l" t="t" r="r" b="b"/>
                <a:pathLst>
                  <a:path w="1800" h="85">
                    <a:moveTo>
                      <a:pt x="121" y="0"/>
                    </a:moveTo>
                    <a:lnTo>
                      <a:pt x="1800" y="0"/>
                    </a:lnTo>
                    <a:lnTo>
                      <a:pt x="1800" y="85"/>
                    </a:lnTo>
                    <a:lnTo>
                      <a:pt x="0" y="85"/>
                    </a:lnTo>
                    <a:lnTo>
                      <a:pt x="121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任意多边形 21"/>
              <p:cNvSpPr/>
              <p:nvPr>
                <p:custDataLst>
                  <p:tags r:id="rId17"/>
                </p:custDataLst>
              </p:nvPr>
            </p:nvSpPr>
            <p:spPr>
              <a:xfrm flipV="1">
                <a:off x="6154" y="858"/>
                <a:ext cx="1600" cy="57"/>
              </a:xfrm>
              <a:custGeom>
                <a:avLst/>
                <a:gdLst>
                  <a:gd name="adj" fmla="val 142874"/>
                  <a:gd name="maxAdj" fmla="*/ 100000 w ss"/>
                  <a:gd name="a" fmla="pin 0 adj maxAdj"/>
                  <a:gd name="x1" fmla="*/ ss a 200000"/>
                  <a:gd name="x2" fmla="*/ ss a 100000"/>
                  <a:gd name="x6" fmla="+- r 0 x1"/>
                  <a:gd name="x5" fmla="+- r 0 x2"/>
                  <a:gd name="x3" fmla="*/ x5 1 2"/>
                  <a:gd name="x4" fmla="+- r 0 x3"/>
                  <a:gd name="il" fmla="*/ wd2 a maxAdj"/>
                  <a:gd name="q1" fmla="*/ 5 a maxAdj"/>
                  <a:gd name="q2" fmla="+/ 1 q1 12"/>
                  <a:gd name="il-1" fmla="*/ q2 w 1"/>
                  <a:gd name="it" fmla="*/ q2 h 1"/>
                  <a:gd name="ir" fmla="+- r 0 il-1"/>
                  <a:gd name="ib" fmla="+- b 0 it"/>
                  <a:gd name="q3" fmla="*/ h hc x2"/>
                  <a:gd name="y1" fmla="pin 0 q3 h"/>
                  <a:gd name="y2" fmla="+- b 0 y1"/>
                </a:gdLst>
                <a:ahLst/>
                <a:cxnLst>
                  <a:cxn ang="3">
                    <a:pos x="hc" y="y2"/>
                  </a:cxn>
                  <a:cxn ang="3">
                    <a:pos x="x4" y="t"/>
                  </a:cxn>
                  <a:cxn ang="0">
                    <a:pos x="x6" y="vc"/>
                  </a:cxn>
                  <a:cxn ang="cd4">
                    <a:pos x="x3" y="b"/>
                  </a:cxn>
                  <a:cxn ang="cd4">
                    <a:pos x="hc" y="y1"/>
                  </a:cxn>
                  <a:cxn ang="cd2">
                    <a:pos x="x1" y="vc"/>
                  </a:cxn>
                </a:cxnLst>
                <a:rect l="l" t="t" r="r" b="b"/>
                <a:pathLst>
                  <a:path w="1600" h="85">
                    <a:moveTo>
                      <a:pt x="121" y="0"/>
                    </a:moveTo>
                    <a:lnTo>
                      <a:pt x="1600" y="0"/>
                    </a:lnTo>
                    <a:lnTo>
                      <a:pt x="1600" y="85"/>
                    </a:lnTo>
                    <a:lnTo>
                      <a:pt x="0" y="85"/>
                    </a:lnTo>
                    <a:lnTo>
                      <a:pt x="121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pull/>
      </p:transition>
    </mc:Choice>
    <mc:Fallback>
      <p:transition>
        <p:pull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4927918" y="281305"/>
            <a:ext cx="236918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charset="-122"/>
                <a:ea typeface="阿里巴巴普惠体" panose="00020600040101010101" charset="-122"/>
                <a:sym typeface="等线" panose="02010600030101010101" pitchFamily="2" charset="-122"/>
              </a:rPr>
              <a:t>如何消除火灾隐患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阿里巴巴普惠体" panose="00020600040101010101" charset="-122"/>
              <a:ea typeface="阿里巴巴普惠体" panose="00020600040101010101" charset="-122"/>
              <a:sym typeface="等线" panose="02010600030101010101" pitchFamily="2" charset="-122"/>
            </a:endParaRPr>
          </a:p>
        </p:txBody>
      </p:sp>
      <p:grpSp>
        <p:nvGrpSpPr>
          <p:cNvPr id="12" name="组合 11"/>
          <p:cNvGrpSpPr/>
          <p:nvPr>
            <p:custDataLst>
              <p:tags r:id="rId1"/>
            </p:custDataLst>
          </p:nvPr>
        </p:nvGrpSpPr>
        <p:grpSpPr>
          <a:xfrm>
            <a:off x="1424305" y="1755140"/>
            <a:ext cx="5580380" cy="736600"/>
            <a:chOff x="5370" y="3201"/>
            <a:chExt cx="8788" cy="1160"/>
          </a:xfrm>
        </p:grpSpPr>
        <p:sp>
          <p:nvSpPr>
            <p:cNvPr id="3" name="文本框 2"/>
            <p:cNvSpPr txBox="1"/>
            <p:nvPr>
              <p:custDataLst>
                <p:tags r:id="rId2"/>
              </p:custDataLst>
            </p:nvPr>
          </p:nvSpPr>
          <p:spPr>
            <a:xfrm>
              <a:off x="6274" y="3201"/>
              <a:ext cx="7884" cy="116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" panose="00020600040101010101" charset="-122"/>
                  <a:ea typeface="阿里巴巴普惠体" panose="00020600040101010101" charset="-122"/>
                  <a:cs typeface="阿里巴巴普惠体" panose="00020600040101010101" charset="-122"/>
                  <a:sym typeface="等线" panose="02010600030101010101" pitchFamily="2" charset="-122"/>
                </a:rPr>
                <a:t>不玩火，不玩与火相关的危险物品，如火柴、打火机、蜡烛、蚊香、鞭炮等。</a:t>
              </a:r>
              <a:endPara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等线" panose="02010600030101010101" pitchFamily="2" charset="-122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3"/>
              </p:custDataLst>
            </p:nvPr>
          </p:nvSpPr>
          <p:spPr>
            <a:xfrm>
              <a:off x="5370" y="3441"/>
              <a:ext cx="680" cy="68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latin typeface="阿里巴巴普惠体" panose="00020600040101010101" charset="-122"/>
                  <a:ea typeface="阿里巴巴普惠体" panose="00020600040101010101" charset="-122"/>
                </a:rPr>
                <a:t>1</a:t>
              </a:r>
              <a:endParaRPr lang="en-US" altLang="zh-CN">
                <a:latin typeface="阿里巴巴普惠体" panose="00020600040101010101" charset="-122"/>
                <a:ea typeface="阿里巴巴普惠体" panose="00020600040101010101" charset="-122"/>
              </a:endParaRPr>
            </a:p>
          </p:txBody>
        </p:sp>
      </p:grpSp>
      <p:grpSp>
        <p:nvGrpSpPr>
          <p:cNvPr id="13" name="组合 12"/>
          <p:cNvGrpSpPr/>
          <p:nvPr>
            <p:custDataLst>
              <p:tags r:id="rId4"/>
            </p:custDataLst>
          </p:nvPr>
        </p:nvGrpSpPr>
        <p:grpSpPr>
          <a:xfrm>
            <a:off x="1424305" y="2943860"/>
            <a:ext cx="5580380" cy="431800"/>
            <a:chOff x="5370" y="4537"/>
            <a:chExt cx="8788" cy="680"/>
          </a:xfrm>
        </p:grpSpPr>
        <p:sp>
          <p:nvSpPr>
            <p:cNvPr id="4" name="文本框 3"/>
            <p:cNvSpPr txBox="1"/>
            <p:nvPr>
              <p:custDataLst>
                <p:tags r:id="rId5"/>
              </p:custDataLst>
            </p:nvPr>
          </p:nvSpPr>
          <p:spPr>
            <a:xfrm>
              <a:off x="6274" y="4551"/>
              <a:ext cx="7884" cy="65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" panose="00020600040101010101" charset="-122"/>
                  <a:ea typeface="阿里巴巴普惠体" panose="00020600040101010101" charset="-122"/>
                  <a:cs typeface="阿里巴巴普惠体" panose="00020600040101010101" charset="-122"/>
                  <a:sym typeface="等线" panose="02010600030101010101" pitchFamily="2" charset="-122"/>
                </a:rPr>
                <a:t>不玩弄电器设备，不要在一个插座上使用多个电器设备。</a:t>
              </a:r>
              <a:endPara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等线" panose="02010600030101010101" pitchFamily="2" charset="-122"/>
              </a:endParaRPr>
            </a:p>
          </p:txBody>
        </p:sp>
        <p:sp>
          <p:nvSpPr>
            <p:cNvPr id="9" name="椭圆 8"/>
            <p:cNvSpPr/>
            <p:nvPr>
              <p:custDataLst>
                <p:tags r:id="rId6"/>
              </p:custDataLst>
            </p:nvPr>
          </p:nvSpPr>
          <p:spPr>
            <a:xfrm>
              <a:off x="5370" y="4537"/>
              <a:ext cx="680" cy="68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latin typeface="阿里巴巴普惠体" panose="00020600040101010101" charset="-122"/>
                  <a:ea typeface="阿里巴巴普惠体" panose="00020600040101010101" charset="-122"/>
                </a:rPr>
                <a:t>2</a:t>
              </a:r>
              <a:endParaRPr lang="en-US" altLang="zh-CN">
                <a:latin typeface="阿里巴巴普惠体" panose="00020600040101010101" charset="-122"/>
                <a:ea typeface="阿里巴巴普惠体" panose="00020600040101010101" charset="-122"/>
              </a:endParaRPr>
            </a:p>
          </p:txBody>
        </p:sp>
      </p:grpSp>
      <p:grpSp>
        <p:nvGrpSpPr>
          <p:cNvPr id="14" name="组合 13"/>
          <p:cNvGrpSpPr/>
          <p:nvPr>
            <p:custDataLst>
              <p:tags r:id="rId7"/>
            </p:custDataLst>
          </p:nvPr>
        </p:nvGrpSpPr>
        <p:grpSpPr>
          <a:xfrm>
            <a:off x="1424305" y="3827780"/>
            <a:ext cx="5580380" cy="431800"/>
            <a:chOff x="5370" y="5517"/>
            <a:chExt cx="8788" cy="680"/>
          </a:xfrm>
        </p:grpSpPr>
        <p:sp>
          <p:nvSpPr>
            <p:cNvPr id="5" name="文本框 4"/>
            <p:cNvSpPr txBox="1"/>
            <p:nvPr>
              <p:custDataLst>
                <p:tags r:id="rId8"/>
              </p:custDataLst>
            </p:nvPr>
          </p:nvSpPr>
          <p:spPr>
            <a:xfrm>
              <a:off x="6274" y="5531"/>
              <a:ext cx="7884" cy="65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" panose="00020600040101010101" charset="-122"/>
                  <a:ea typeface="阿里巴巴普惠体" panose="00020600040101010101" charset="-122"/>
                  <a:cs typeface="阿里巴巴普惠体" panose="00020600040101010101" charset="-122"/>
                  <a:sym typeface="等线" panose="02010600030101010101" pitchFamily="2" charset="-122"/>
                </a:rPr>
                <a:t>当发现某处冒火星或冒烟要及时告知成人。</a:t>
              </a:r>
              <a:endPara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等线" panose="02010600030101010101" pitchFamily="2" charset="-122"/>
              </a:endParaRPr>
            </a:p>
          </p:txBody>
        </p:sp>
        <p:sp>
          <p:nvSpPr>
            <p:cNvPr id="10" name="椭圆 9"/>
            <p:cNvSpPr/>
            <p:nvPr>
              <p:custDataLst>
                <p:tags r:id="rId9"/>
              </p:custDataLst>
            </p:nvPr>
          </p:nvSpPr>
          <p:spPr>
            <a:xfrm>
              <a:off x="5370" y="5517"/>
              <a:ext cx="680" cy="68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latin typeface="阿里巴巴普惠体" panose="00020600040101010101" charset="-122"/>
                  <a:ea typeface="阿里巴巴普惠体" panose="00020600040101010101" charset="-122"/>
                </a:rPr>
                <a:t>3</a:t>
              </a:r>
              <a:endParaRPr lang="en-US" altLang="zh-CN">
                <a:latin typeface="阿里巴巴普惠体" panose="00020600040101010101" charset="-122"/>
                <a:ea typeface="阿里巴巴普惠体" panose="00020600040101010101" charset="-122"/>
              </a:endParaRPr>
            </a:p>
          </p:txBody>
        </p:sp>
      </p:grpSp>
      <p:grpSp>
        <p:nvGrpSpPr>
          <p:cNvPr id="15" name="组合 14"/>
          <p:cNvGrpSpPr/>
          <p:nvPr>
            <p:custDataLst>
              <p:tags r:id="rId10"/>
            </p:custDataLst>
          </p:nvPr>
        </p:nvGrpSpPr>
        <p:grpSpPr>
          <a:xfrm>
            <a:off x="1424305" y="4711700"/>
            <a:ext cx="5580380" cy="431800"/>
            <a:chOff x="5370" y="6657"/>
            <a:chExt cx="8788" cy="680"/>
          </a:xfrm>
        </p:grpSpPr>
        <p:sp>
          <p:nvSpPr>
            <p:cNvPr id="6" name="文本框 5"/>
            <p:cNvSpPr txBox="1"/>
            <p:nvPr>
              <p:custDataLst>
                <p:tags r:id="rId11"/>
              </p:custDataLst>
            </p:nvPr>
          </p:nvSpPr>
          <p:spPr>
            <a:xfrm>
              <a:off x="6274" y="6671"/>
              <a:ext cx="7884" cy="65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" panose="00020600040101010101" charset="-122"/>
                  <a:ea typeface="阿里巴巴普惠体" panose="00020600040101010101" charset="-122"/>
                  <a:cs typeface="阿里巴巴普惠体" panose="00020600040101010101" charset="-122"/>
                  <a:sym typeface="等线" panose="02010600030101010101" pitchFamily="2" charset="-122"/>
                </a:rPr>
                <a:t>看到大人扔的烟头后要提醒大人踩灭，或自己帮忙踩灭。</a:t>
              </a:r>
              <a:endPara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等线" panose="02010600030101010101" pitchFamily="2" charset="-122"/>
              </a:endParaRPr>
            </a:p>
          </p:txBody>
        </p:sp>
        <p:sp>
          <p:nvSpPr>
            <p:cNvPr id="11" name="椭圆 10"/>
            <p:cNvSpPr/>
            <p:nvPr>
              <p:custDataLst>
                <p:tags r:id="rId12"/>
              </p:custDataLst>
            </p:nvPr>
          </p:nvSpPr>
          <p:spPr>
            <a:xfrm>
              <a:off x="5370" y="6657"/>
              <a:ext cx="680" cy="68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latin typeface="阿里巴巴普惠体" panose="00020600040101010101" charset="-122"/>
                  <a:ea typeface="阿里巴巴普惠体" panose="00020600040101010101" charset="-122"/>
                </a:rPr>
                <a:t>4</a:t>
              </a:r>
              <a:endParaRPr lang="en-US" altLang="zh-CN">
                <a:latin typeface="阿里巴巴普惠体" panose="00020600040101010101" charset="-122"/>
                <a:ea typeface="阿里巴巴普惠体" panose="00020600040101010101" charset="-122"/>
              </a:endParaRPr>
            </a:p>
          </p:txBody>
        </p:sp>
      </p:grpSp>
      <p:pic>
        <p:nvPicPr>
          <p:cNvPr id="16" name="图片 15" descr="51miz-E1290574-91E4AF52">
            <a:hlinkClick r:id="rId13"/>
          </p:cNvPr>
          <p:cNvPicPr>
            <a:picLocks noChangeAspect="1"/>
          </p:cNvPicPr>
          <p:nvPr/>
        </p:nvPicPr>
        <p:blipFill>
          <a:blip r:embed="rId14" cstate="screen"/>
          <a:srcRect/>
          <a:stretch>
            <a:fillRect/>
          </a:stretch>
        </p:blipFill>
        <p:spPr>
          <a:xfrm>
            <a:off x="7703185" y="1574165"/>
            <a:ext cx="2505851" cy="3600000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9712325" y="1189990"/>
            <a:ext cx="1576070" cy="1576070"/>
            <a:chOff x="15583" y="1826"/>
            <a:chExt cx="2482" cy="2482"/>
          </a:xfrm>
        </p:grpSpPr>
        <p:sp>
          <p:nvSpPr>
            <p:cNvPr id="17" name="椭圆 16"/>
            <p:cNvSpPr/>
            <p:nvPr/>
          </p:nvSpPr>
          <p:spPr>
            <a:xfrm>
              <a:off x="15583" y="1826"/>
              <a:ext cx="2483" cy="2483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5716" y="2134"/>
              <a:ext cx="2218" cy="117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altLang="zh-CN" sz="5000">
                  <a:solidFill>
                    <a:schemeClr val="bg1"/>
                  </a:solidFill>
                  <a:latin typeface="优设标题黑" panose="00000500000000000000" charset="-122"/>
                  <a:ea typeface="优设标题黑" panose="00000500000000000000" charset="-122"/>
                </a:rPr>
                <a:t>119</a:t>
              </a:r>
              <a:endParaRPr lang="en-US" altLang="zh-CN" sz="5000">
                <a:solidFill>
                  <a:schemeClr val="bg1"/>
                </a:solidFill>
                <a:latin typeface="优设标题黑" panose="00000500000000000000" charset="-122"/>
                <a:ea typeface="优设标题黑" panose="00000500000000000000" charset="-122"/>
              </a:endParaRPr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16091" y="3267"/>
              <a:ext cx="146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>
          <p:nvSpPr>
            <p:cNvPr id="20" name="文本框 19"/>
            <p:cNvSpPr txBox="1"/>
            <p:nvPr/>
          </p:nvSpPr>
          <p:spPr>
            <a:xfrm>
              <a:off x="15834" y="3309"/>
              <a:ext cx="1981" cy="58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b="1">
                  <a:solidFill>
                    <a:schemeClr val="bg1"/>
                  </a:solidFill>
                  <a:latin typeface="阿里巴巴普惠体" panose="00020600040101010101" charset="-122"/>
                  <a:ea typeface="阿里巴巴普惠体" panose="00020600040101010101" charset="-122"/>
                  <a:sym typeface="+mn-ea"/>
                </a:rPr>
                <a:t>消防日</a:t>
              </a:r>
              <a:endParaRPr lang="zh-CN" altLang="en-US" b="1">
                <a:solidFill>
                  <a:schemeClr val="bg1"/>
                </a:solidFill>
                <a:latin typeface="阿里巴巴普惠体" panose="00020600040101010101" charset="-122"/>
                <a:ea typeface="阿里巴巴普惠体" panose="00020600040101010101" charset="-122"/>
                <a:sym typeface="+mn-ea"/>
              </a:endParaRPr>
            </a:p>
          </p:txBody>
        </p:sp>
      </p:grpSp>
      <p:cxnSp>
        <p:nvCxnSpPr>
          <p:cNvPr id="22" name="直接连接符 21"/>
          <p:cNvCxnSpPr/>
          <p:nvPr>
            <p:custDataLst>
              <p:tags r:id="rId15"/>
            </p:custDataLst>
          </p:nvPr>
        </p:nvCxnSpPr>
        <p:spPr>
          <a:xfrm>
            <a:off x="1943100" y="2722880"/>
            <a:ext cx="5026660" cy="0"/>
          </a:xfrm>
          <a:prstGeom prst="line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>
            <p:custDataLst>
              <p:tags r:id="rId16"/>
            </p:custDataLst>
          </p:nvPr>
        </p:nvCxnSpPr>
        <p:spPr>
          <a:xfrm>
            <a:off x="1943100" y="3601720"/>
            <a:ext cx="5026660" cy="0"/>
          </a:xfrm>
          <a:prstGeom prst="line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>
            <p:custDataLst>
              <p:tags r:id="rId17"/>
            </p:custDataLst>
          </p:nvPr>
        </p:nvCxnSpPr>
        <p:spPr>
          <a:xfrm>
            <a:off x="1943100" y="4517390"/>
            <a:ext cx="5026660" cy="0"/>
          </a:xfrm>
          <a:prstGeom prst="line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grpSp>
        <p:nvGrpSpPr>
          <p:cNvPr id="41" name="组合 40"/>
          <p:cNvGrpSpPr/>
          <p:nvPr/>
        </p:nvGrpSpPr>
        <p:grpSpPr>
          <a:xfrm>
            <a:off x="9443085" y="266065"/>
            <a:ext cx="2540000" cy="324000"/>
            <a:chOff x="14983" y="451"/>
            <a:chExt cx="4000" cy="566"/>
          </a:xfrm>
        </p:grpSpPr>
        <p:sp>
          <p:nvSpPr>
            <p:cNvPr id="39" name="矩形 38"/>
            <p:cNvSpPr/>
            <p:nvPr>
              <p:custDataLst>
                <p:tags r:id="rId18"/>
              </p:custDataLst>
            </p:nvPr>
          </p:nvSpPr>
          <p:spPr>
            <a:xfrm>
              <a:off x="14983" y="451"/>
              <a:ext cx="2000" cy="567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>
                  <a:latin typeface="阿里巴巴普惠体" panose="00020600040101010101" charset="-122"/>
                  <a:ea typeface="阿里巴巴普惠体" panose="00020600040101010101" charset="-122"/>
                </a:rPr>
                <a:t>预防为主</a:t>
              </a:r>
              <a:endParaRPr lang="zh-CN" altLang="en-US" sz="1400">
                <a:latin typeface="阿里巴巴普惠体" panose="00020600040101010101" charset="-122"/>
                <a:ea typeface="阿里巴巴普惠体" panose="00020600040101010101" charset="-122"/>
              </a:endParaRPr>
            </a:p>
          </p:txBody>
        </p:sp>
        <p:sp>
          <p:nvSpPr>
            <p:cNvPr id="40" name="矩形 39"/>
            <p:cNvSpPr/>
            <p:nvPr>
              <p:custDataLst>
                <p:tags r:id="rId19"/>
              </p:custDataLst>
            </p:nvPr>
          </p:nvSpPr>
          <p:spPr>
            <a:xfrm>
              <a:off x="16983" y="451"/>
              <a:ext cx="2000" cy="567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0000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>
                  <a:solidFill>
                    <a:srgbClr val="FF0000"/>
                  </a:solidFill>
                  <a:latin typeface="阿里巴巴普惠体" panose="00020600040101010101" charset="-122"/>
                  <a:ea typeface="阿里巴巴普惠体" panose="00020600040101010101" charset="-122"/>
                  <a:sym typeface="+mn-ea"/>
                </a:rPr>
                <a:t>生命至上</a:t>
              </a:r>
              <a:endParaRPr lang="zh-CN" altLang="en-US" sz="1400">
                <a:solidFill>
                  <a:srgbClr val="FF0000"/>
                </a:solidFill>
                <a:latin typeface="阿里巴巴普惠体" panose="00020600040101010101" charset="-122"/>
                <a:ea typeface="阿里巴巴普惠体" panose="00020600040101010101" charset="-122"/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pull/>
      </p:transition>
    </mc:Choice>
    <mc:Fallback>
      <p:transition>
        <p:pull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51miz-E1121262-0D4697BB-3840x3840"/>
          <p:cNvPicPr>
            <a:picLocks noChangeAspect="1"/>
          </p:cNvPicPr>
          <p:nvPr/>
        </p:nvPicPr>
        <p:blipFill>
          <a:blip r:embed="rId1" cstate="screen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32090" y="1865630"/>
            <a:ext cx="3060000" cy="30600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927918" y="281305"/>
            <a:ext cx="236918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charset="-122"/>
                <a:ea typeface="阿里巴巴普惠体" panose="00020600040101010101" charset="-122"/>
                <a:sym typeface="等线" panose="02010600030101010101" pitchFamily="2" charset="-122"/>
              </a:rPr>
              <a:t>如何消除火灾隐患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阿里巴巴普惠体" panose="00020600040101010101" charset="-122"/>
              <a:ea typeface="阿里巴巴普惠体" panose="00020600040101010101" charset="-122"/>
              <a:sym typeface="等线" panose="02010600030101010101" pitchFamily="2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501775" y="1673225"/>
            <a:ext cx="5655310" cy="431800"/>
            <a:chOff x="2365" y="3035"/>
            <a:chExt cx="8906" cy="680"/>
          </a:xfrm>
        </p:grpSpPr>
        <p:sp>
          <p:nvSpPr>
            <p:cNvPr id="2" name="文本框 1"/>
            <p:cNvSpPr txBox="1"/>
            <p:nvPr/>
          </p:nvSpPr>
          <p:spPr>
            <a:xfrm>
              <a:off x="3285" y="3049"/>
              <a:ext cx="7987" cy="65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" panose="00020600040101010101" charset="-122"/>
                  <a:ea typeface="阿里巴巴普惠体" panose="00020600040101010101" charset="-122"/>
                  <a:cs typeface="阿里巴巴普惠体" panose="00020600040101010101" charset="-122"/>
                  <a:sym typeface="等线" panose="02010600030101010101" pitchFamily="2" charset="-122"/>
                </a:rPr>
                <a:t>主动远离老化电路，并提醒家人注意更换。</a:t>
              </a:r>
              <a:endPara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等线" panose="02010600030101010101" pitchFamily="2" charset="-122"/>
              </a:endParaRPr>
            </a:p>
          </p:txBody>
        </p:sp>
        <p:sp>
          <p:nvSpPr>
            <p:cNvPr id="9" name="椭圆 8"/>
            <p:cNvSpPr/>
            <p:nvPr>
              <p:custDataLst>
                <p:tags r:id="rId2"/>
              </p:custDataLst>
            </p:nvPr>
          </p:nvSpPr>
          <p:spPr>
            <a:xfrm>
              <a:off x="2365" y="3035"/>
              <a:ext cx="680" cy="68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latin typeface="阿里巴巴普惠体" panose="00020600040101010101" charset="-122"/>
                  <a:ea typeface="阿里巴巴普惠体" panose="00020600040101010101" charset="-122"/>
                </a:rPr>
                <a:t>5</a:t>
              </a:r>
              <a:endParaRPr lang="en-US" altLang="zh-CN">
                <a:latin typeface="阿里巴巴普惠体" panose="00020600040101010101" charset="-122"/>
                <a:ea typeface="阿里巴巴普惠体" panose="00020600040101010101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501775" y="2494915"/>
            <a:ext cx="5655310" cy="736600"/>
            <a:chOff x="2365" y="4060"/>
            <a:chExt cx="8906" cy="1160"/>
          </a:xfrm>
        </p:grpSpPr>
        <p:sp>
          <p:nvSpPr>
            <p:cNvPr id="3" name="文本框 2"/>
            <p:cNvSpPr txBox="1"/>
            <p:nvPr/>
          </p:nvSpPr>
          <p:spPr>
            <a:xfrm>
              <a:off x="3285" y="4060"/>
              <a:ext cx="7987" cy="116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" panose="00020600040101010101" charset="-122"/>
                  <a:ea typeface="阿里巴巴普惠体" panose="00020600040101010101" charset="-122"/>
                  <a:cs typeface="阿里巴巴普惠体" panose="00020600040101010101" charset="-122"/>
                  <a:sym typeface="等线" panose="02010600030101010101" pitchFamily="2" charset="-122"/>
                </a:rPr>
                <a:t>离家或睡觉前要提醒家人，检查电器具是否断电，燃气阀门是否关闭，明火是否熄灭。</a:t>
              </a:r>
              <a:endPara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等线" panose="02010600030101010101" pitchFamily="2" charset="-122"/>
              </a:endParaRPr>
            </a:p>
          </p:txBody>
        </p:sp>
        <p:sp>
          <p:nvSpPr>
            <p:cNvPr id="13" name="椭圆 12"/>
            <p:cNvSpPr/>
            <p:nvPr>
              <p:custDataLst>
                <p:tags r:id="rId3"/>
              </p:custDataLst>
            </p:nvPr>
          </p:nvSpPr>
          <p:spPr>
            <a:xfrm>
              <a:off x="2365" y="4301"/>
              <a:ext cx="680" cy="68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latin typeface="阿里巴巴普惠体" panose="00020600040101010101" charset="-122"/>
                  <a:ea typeface="阿里巴巴普惠体" panose="00020600040101010101" charset="-122"/>
                </a:rPr>
                <a:t>6</a:t>
              </a:r>
              <a:endParaRPr lang="en-US" altLang="zh-CN">
                <a:latin typeface="阿里巴巴普惠体" panose="00020600040101010101" charset="-122"/>
                <a:ea typeface="阿里巴巴普惠体" panose="00020600040101010101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501775" y="3621405"/>
            <a:ext cx="5655310" cy="431800"/>
            <a:chOff x="2365" y="5565"/>
            <a:chExt cx="8906" cy="680"/>
          </a:xfrm>
        </p:grpSpPr>
        <p:sp>
          <p:nvSpPr>
            <p:cNvPr id="4" name="文本框 3"/>
            <p:cNvSpPr txBox="1"/>
            <p:nvPr/>
          </p:nvSpPr>
          <p:spPr>
            <a:xfrm>
              <a:off x="3285" y="5579"/>
              <a:ext cx="7987" cy="65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" panose="00020600040101010101" charset="-122"/>
                  <a:ea typeface="阿里巴巴普惠体" panose="00020600040101010101" charset="-122"/>
                  <a:cs typeface="阿里巴巴普惠体" panose="00020600040101010101" charset="-122"/>
                  <a:sym typeface="等线" panose="02010600030101010101" pitchFamily="2" charset="-122"/>
                </a:rPr>
                <a:t>不把易燃易爆品往有火源的地方放，并提醒家人注意。</a:t>
              </a:r>
              <a:endPara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等线" panose="02010600030101010101" pitchFamily="2" charset="-122"/>
              </a:endParaRPr>
            </a:p>
          </p:txBody>
        </p:sp>
        <p:sp>
          <p:nvSpPr>
            <p:cNvPr id="14" name="椭圆 13"/>
            <p:cNvSpPr/>
            <p:nvPr>
              <p:custDataLst>
                <p:tags r:id="rId4"/>
              </p:custDataLst>
            </p:nvPr>
          </p:nvSpPr>
          <p:spPr>
            <a:xfrm>
              <a:off x="2365" y="5565"/>
              <a:ext cx="680" cy="68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latin typeface="阿里巴巴普惠体" panose="00020600040101010101" charset="-122"/>
                  <a:ea typeface="阿里巴巴普惠体" panose="00020600040101010101" charset="-122"/>
                </a:rPr>
                <a:t>7</a:t>
              </a:r>
              <a:endParaRPr lang="en-US" altLang="zh-CN">
                <a:latin typeface="阿里巴巴普惠体" panose="00020600040101010101" charset="-122"/>
                <a:ea typeface="阿里巴巴普惠体" panose="00020600040101010101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501775" y="4443095"/>
            <a:ext cx="5655945" cy="1026795"/>
            <a:chOff x="2365" y="6597"/>
            <a:chExt cx="8907" cy="1617"/>
          </a:xfrm>
        </p:grpSpPr>
        <p:sp>
          <p:nvSpPr>
            <p:cNvPr id="5" name="文本框 4"/>
            <p:cNvSpPr txBox="1"/>
            <p:nvPr/>
          </p:nvSpPr>
          <p:spPr>
            <a:xfrm>
              <a:off x="3285" y="6597"/>
              <a:ext cx="7987" cy="161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50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" panose="00020600040101010101" charset="-122"/>
                  <a:ea typeface="阿里巴巴普惠体" panose="00020600040101010101" charset="-122"/>
                  <a:cs typeface="阿里巴巴普惠体" panose="00020600040101010101" charset="-122"/>
                  <a:sym typeface="等线" panose="02010600030101010101" pitchFamily="2" charset="-122"/>
                </a:rPr>
                <a:t>不要把报纸、杂志之类的可燃物放在炉子、加热器暖气机等旁边。 </a:t>
              </a:r>
              <a:endParaRPr lang="zh-CN" altLang="en-US" sz="15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等线" panose="02010600030101010101" pitchFamily="2" charset="-122"/>
              </a:endParaRPr>
            </a:p>
            <a:p>
              <a:pPr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等线" panose="02010600030101010101" pitchFamily="2" charset="-122"/>
              </a:endParaRPr>
            </a:p>
          </p:txBody>
        </p:sp>
        <p:sp>
          <p:nvSpPr>
            <p:cNvPr id="15" name="椭圆 14"/>
            <p:cNvSpPr/>
            <p:nvPr>
              <p:custDataLst>
                <p:tags r:id="rId5"/>
              </p:custDataLst>
            </p:nvPr>
          </p:nvSpPr>
          <p:spPr>
            <a:xfrm>
              <a:off x="2365" y="6838"/>
              <a:ext cx="680" cy="68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latin typeface="阿里巴巴普惠体" panose="00020600040101010101" charset="-122"/>
                  <a:ea typeface="阿里巴巴普惠体" panose="00020600040101010101" charset="-122"/>
                </a:rPr>
                <a:t>8</a:t>
              </a:r>
              <a:endParaRPr lang="en-US" altLang="zh-CN">
                <a:latin typeface="阿里巴巴普惠体" panose="00020600040101010101" charset="-122"/>
                <a:ea typeface="阿里巴巴普惠体" panose="00020600040101010101" charset="-122"/>
              </a:endParaRPr>
            </a:p>
          </p:txBody>
        </p:sp>
      </p:grpSp>
      <p:cxnSp>
        <p:nvCxnSpPr>
          <p:cNvPr id="28" name="直接连接符 27"/>
          <p:cNvCxnSpPr/>
          <p:nvPr>
            <p:custDataLst>
              <p:tags r:id="rId6"/>
            </p:custDataLst>
          </p:nvPr>
        </p:nvCxnSpPr>
        <p:spPr>
          <a:xfrm>
            <a:off x="1943100" y="2282825"/>
            <a:ext cx="5026660" cy="0"/>
          </a:xfrm>
          <a:prstGeom prst="line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>
            <p:custDataLst>
              <p:tags r:id="rId7"/>
            </p:custDataLst>
          </p:nvPr>
        </p:nvCxnSpPr>
        <p:spPr>
          <a:xfrm>
            <a:off x="1943100" y="3431540"/>
            <a:ext cx="5026660" cy="0"/>
          </a:xfrm>
          <a:prstGeom prst="line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>
            <p:custDataLst>
              <p:tags r:id="rId8"/>
            </p:custDataLst>
          </p:nvPr>
        </p:nvCxnSpPr>
        <p:spPr>
          <a:xfrm>
            <a:off x="1943100" y="4352925"/>
            <a:ext cx="5026660" cy="0"/>
          </a:xfrm>
          <a:prstGeom prst="line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grpSp>
        <p:nvGrpSpPr>
          <p:cNvPr id="41" name="组合 40"/>
          <p:cNvGrpSpPr/>
          <p:nvPr/>
        </p:nvGrpSpPr>
        <p:grpSpPr>
          <a:xfrm>
            <a:off x="9443085" y="266065"/>
            <a:ext cx="2540000" cy="324000"/>
            <a:chOff x="14983" y="451"/>
            <a:chExt cx="4000" cy="566"/>
          </a:xfrm>
        </p:grpSpPr>
        <p:sp>
          <p:nvSpPr>
            <p:cNvPr id="39" name="矩形 38"/>
            <p:cNvSpPr/>
            <p:nvPr>
              <p:custDataLst>
                <p:tags r:id="rId9"/>
              </p:custDataLst>
            </p:nvPr>
          </p:nvSpPr>
          <p:spPr>
            <a:xfrm>
              <a:off x="14983" y="451"/>
              <a:ext cx="2000" cy="567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>
                  <a:latin typeface="阿里巴巴普惠体" panose="00020600040101010101" charset="-122"/>
                  <a:ea typeface="阿里巴巴普惠体" panose="00020600040101010101" charset="-122"/>
                </a:rPr>
                <a:t>预防为主</a:t>
              </a:r>
              <a:endParaRPr lang="zh-CN" altLang="en-US" sz="1400">
                <a:latin typeface="阿里巴巴普惠体" panose="00020600040101010101" charset="-122"/>
                <a:ea typeface="阿里巴巴普惠体" panose="00020600040101010101" charset="-122"/>
              </a:endParaRPr>
            </a:p>
          </p:txBody>
        </p:sp>
        <p:sp>
          <p:nvSpPr>
            <p:cNvPr id="40" name="矩形 39"/>
            <p:cNvSpPr/>
            <p:nvPr>
              <p:custDataLst>
                <p:tags r:id="rId10"/>
              </p:custDataLst>
            </p:nvPr>
          </p:nvSpPr>
          <p:spPr>
            <a:xfrm>
              <a:off x="16983" y="451"/>
              <a:ext cx="2000" cy="567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0000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>
                  <a:solidFill>
                    <a:srgbClr val="FF0000"/>
                  </a:solidFill>
                  <a:latin typeface="阿里巴巴普惠体" panose="00020600040101010101" charset="-122"/>
                  <a:ea typeface="阿里巴巴普惠体" panose="00020600040101010101" charset="-122"/>
                  <a:sym typeface="+mn-ea"/>
                </a:rPr>
                <a:t>生命至上</a:t>
              </a:r>
              <a:endParaRPr lang="zh-CN" altLang="en-US" sz="1400">
                <a:solidFill>
                  <a:srgbClr val="FF0000"/>
                </a:solidFill>
                <a:latin typeface="阿里巴巴普惠体" panose="00020600040101010101" charset="-122"/>
                <a:ea typeface="阿里巴巴普惠体" panose="00020600040101010101" charset="-122"/>
                <a:sym typeface="+mn-ea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827664" y="4826745"/>
            <a:ext cx="3905645" cy="3741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pull/>
      </p:transition>
    </mc:Choice>
    <mc:Fallback>
      <p:transition>
        <p:pull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664210" y="2007235"/>
            <a:ext cx="10863580" cy="1629410"/>
            <a:chOff x="1046" y="3161"/>
            <a:chExt cx="17108" cy="2566"/>
          </a:xfrm>
        </p:grpSpPr>
        <p:sp>
          <p:nvSpPr>
            <p:cNvPr id="45" name="文本框 44"/>
            <p:cNvSpPr txBox="1"/>
            <p:nvPr>
              <p:custDataLst>
                <p:tags r:id="rId1"/>
              </p:custDataLst>
            </p:nvPr>
          </p:nvSpPr>
          <p:spPr>
            <a:xfrm>
              <a:off x="1046" y="3161"/>
              <a:ext cx="17108" cy="2567"/>
            </a:xfrm>
            <a:prstGeom prst="rect">
              <a:avLst/>
            </a:prstGeom>
            <a:noFill/>
            <a:effectLst>
              <a:outerShdw blurRad="254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10000" b="1" dirty="0">
                  <a:ln w="76200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阿里巴巴普惠体" panose="00020600040101010101" charset="-122"/>
                  <a:ea typeface="阿里巴巴普惠体" panose="00020600040101010101" charset="-122"/>
                  <a:cs typeface="阿里巴巴普惠体" panose="00020600040101010101" charset="-122"/>
                  <a:sym typeface="等线" panose="02010600030101010101" pitchFamily="2" charset="-122"/>
                </a:rPr>
                <a:t>发生火灾该做什么</a:t>
              </a:r>
              <a:endParaRPr lang="zh-CN" altLang="en-US" sz="10000" b="1" dirty="0">
                <a:ln w="76200">
                  <a:solidFill>
                    <a:schemeClr val="bg1"/>
                  </a:solidFill>
                </a:ln>
                <a:solidFill>
                  <a:schemeClr val="bg1"/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等线" panose="02010600030101010101" pitchFamily="2" charset="-122"/>
              </a:endParaRPr>
            </a:p>
          </p:txBody>
        </p:sp>
        <p:sp>
          <p:nvSpPr>
            <p:cNvPr id="44" name="文本框 43"/>
            <p:cNvSpPr txBox="1"/>
            <p:nvPr>
              <p:custDataLst>
                <p:tags r:id="rId2"/>
              </p:custDataLst>
            </p:nvPr>
          </p:nvSpPr>
          <p:spPr>
            <a:xfrm>
              <a:off x="1046" y="3161"/>
              <a:ext cx="17108" cy="25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10000" b="1" dirty="0">
                  <a:gradFill>
                    <a:gsLst>
                      <a:gs pos="0">
                        <a:srgbClr val="FF0000"/>
                      </a:gs>
                      <a:gs pos="100000">
                        <a:srgbClr val="C00000"/>
                      </a:gs>
                    </a:gsLst>
                    <a:lin ang="5400000" scaled="0"/>
                  </a:gradFill>
                  <a:latin typeface="阿里巴巴普惠体" panose="00020600040101010101" charset="-122"/>
                  <a:ea typeface="阿里巴巴普惠体" panose="00020600040101010101" charset="-122"/>
                  <a:cs typeface="阿里巴巴普惠体" panose="00020600040101010101" charset="-122"/>
                  <a:sym typeface="等线" panose="02010600030101010101" pitchFamily="2" charset="-122"/>
                </a:rPr>
                <a:t>发生火灾该做什么</a:t>
              </a:r>
              <a:endParaRPr lang="zh-CN" altLang="en-US" sz="10000" b="1" dirty="0"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0"/>
                </a:gra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  <a:sym typeface="等线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973955" y="1082040"/>
            <a:ext cx="2244090" cy="629920"/>
            <a:chOff x="7833" y="1704"/>
            <a:chExt cx="3534" cy="992"/>
          </a:xfrm>
        </p:grpSpPr>
        <p:sp>
          <p:nvSpPr>
            <p:cNvPr id="50" name="文本框 49"/>
            <p:cNvSpPr txBox="1"/>
            <p:nvPr>
              <p:custDataLst>
                <p:tags r:id="rId3"/>
              </p:custDataLst>
            </p:nvPr>
          </p:nvSpPr>
          <p:spPr>
            <a:xfrm>
              <a:off x="7833" y="1704"/>
              <a:ext cx="3534" cy="992"/>
            </a:xfrm>
            <a:prstGeom prst="rect">
              <a:avLst/>
            </a:prstGeom>
            <a:noFill/>
            <a:effectLst>
              <a:outerShdw blurRad="254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500" b="1">
                  <a:ln w="76200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阿里巴巴普惠体" panose="00020600040101010101" charset="-122"/>
                  <a:ea typeface="阿里巴巴普惠体" panose="00020600040101010101" charset="-122"/>
                </a:rPr>
                <a:t>PART-03</a:t>
              </a:r>
              <a:endParaRPr lang="en-US" altLang="zh-CN" sz="3500" b="1">
                <a:ln w="76200">
                  <a:solidFill>
                    <a:schemeClr val="bg1"/>
                  </a:solidFill>
                </a:ln>
                <a:solidFill>
                  <a:schemeClr val="bg1"/>
                </a:solidFill>
                <a:latin typeface="阿里巴巴普惠体" panose="00020600040101010101" charset="-122"/>
                <a:ea typeface="阿里巴巴普惠体" panose="00020600040101010101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7833" y="1704"/>
              <a:ext cx="3534" cy="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500" b="1">
                  <a:gradFill>
                    <a:gsLst>
                      <a:gs pos="0">
                        <a:srgbClr val="FF0000"/>
                      </a:gs>
                      <a:gs pos="100000">
                        <a:srgbClr val="C00000"/>
                      </a:gs>
                    </a:gsLst>
                    <a:lin ang="5400000" scaled="0"/>
                  </a:gradFill>
                  <a:latin typeface="阿里巴巴普惠体" panose="00020600040101010101" charset="-122"/>
                  <a:ea typeface="阿里巴巴普惠体" panose="00020600040101010101" charset="-122"/>
                </a:rPr>
                <a:t>PART-03</a:t>
              </a:r>
              <a:endParaRPr lang="en-US" altLang="zh-CN" sz="3500" b="1"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0"/>
                </a:gradFill>
                <a:latin typeface="阿里巴巴普惠体" panose="00020600040101010101" charset="-122"/>
                <a:ea typeface="阿里巴巴普惠体" panose="00020600040101010101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485515" y="3796665"/>
            <a:ext cx="5220970" cy="396240"/>
            <a:chOff x="5491" y="1419"/>
            <a:chExt cx="8222" cy="624"/>
          </a:xfrm>
        </p:grpSpPr>
        <p:grpSp>
          <p:nvGrpSpPr>
            <p:cNvPr id="7" name="组合 6"/>
            <p:cNvGrpSpPr/>
            <p:nvPr/>
          </p:nvGrpSpPr>
          <p:grpSpPr>
            <a:xfrm>
              <a:off x="7142" y="1419"/>
              <a:ext cx="4921" cy="624"/>
              <a:chOff x="7405" y="315"/>
              <a:chExt cx="4921" cy="624"/>
            </a:xfrm>
          </p:grpSpPr>
          <p:sp>
            <p:nvSpPr>
              <p:cNvPr id="8" name="椭圆 7"/>
              <p:cNvSpPr/>
              <p:nvPr>
                <p:custDataLst>
                  <p:tags r:id="rId4"/>
                </p:custDataLst>
              </p:nvPr>
            </p:nvSpPr>
            <p:spPr>
              <a:xfrm>
                <a:off x="7405" y="315"/>
                <a:ext cx="624" cy="624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ffectLst>
                <a:outerShdw blurRad="254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>
                    <a:latin typeface="优设标题黑" panose="00000500000000000000" charset="-122"/>
                    <a:ea typeface="优设标题黑" panose="00000500000000000000" charset="-122"/>
                  </a:rPr>
                  <a:t>消</a:t>
                </a:r>
                <a:endParaRPr lang="zh-CN" altLang="en-US">
                  <a:latin typeface="优设标题黑" panose="00000500000000000000" charset="-122"/>
                  <a:ea typeface="优设标题黑" panose="00000500000000000000" charset="-122"/>
                </a:endParaRPr>
              </a:p>
            </p:txBody>
          </p:sp>
          <p:sp>
            <p:nvSpPr>
              <p:cNvPr id="10" name="椭圆 9"/>
              <p:cNvSpPr/>
              <p:nvPr>
                <p:custDataLst>
                  <p:tags r:id="rId5"/>
                </p:custDataLst>
              </p:nvPr>
            </p:nvSpPr>
            <p:spPr>
              <a:xfrm>
                <a:off x="8020" y="315"/>
                <a:ext cx="623" cy="624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ffectLst>
                <a:outerShdw blurRad="254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>
                    <a:latin typeface="优设标题黑" panose="00000500000000000000" charset="-122"/>
                    <a:ea typeface="优设标题黑" panose="00000500000000000000" charset="-122"/>
                  </a:rPr>
                  <a:t>防</a:t>
                </a:r>
                <a:endParaRPr lang="zh-CN" altLang="en-US">
                  <a:latin typeface="优设标题黑" panose="00000500000000000000" charset="-122"/>
                  <a:ea typeface="优设标题黑" panose="00000500000000000000" charset="-122"/>
                </a:endParaRPr>
              </a:p>
            </p:txBody>
          </p:sp>
          <p:sp>
            <p:nvSpPr>
              <p:cNvPr id="11" name="椭圆 10"/>
              <p:cNvSpPr/>
              <p:nvPr>
                <p:custDataLst>
                  <p:tags r:id="rId6"/>
                </p:custDataLst>
              </p:nvPr>
            </p:nvSpPr>
            <p:spPr>
              <a:xfrm>
                <a:off x="8634" y="315"/>
                <a:ext cx="623" cy="624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ffectLst>
                <a:outerShdw blurRad="254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>
                    <a:latin typeface="优设标题黑" panose="00000500000000000000" charset="-122"/>
                    <a:ea typeface="优设标题黑" panose="00000500000000000000" charset="-122"/>
                  </a:rPr>
                  <a:t>安</a:t>
                </a:r>
                <a:endParaRPr lang="zh-CN" altLang="en-US">
                  <a:latin typeface="优设标题黑" panose="00000500000000000000" charset="-122"/>
                  <a:ea typeface="优设标题黑" panose="00000500000000000000" charset="-122"/>
                </a:endParaRPr>
              </a:p>
            </p:txBody>
          </p:sp>
          <p:sp>
            <p:nvSpPr>
              <p:cNvPr id="12" name="椭圆 11"/>
              <p:cNvSpPr/>
              <p:nvPr>
                <p:custDataLst>
                  <p:tags r:id="rId7"/>
                </p:custDataLst>
              </p:nvPr>
            </p:nvSpPr>
            <p:spPr>
              <a:xfrm>
                <a:off x="9248" y="315"/>
                <a:ext cx="623" cy="624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ffectLst>
                <a:outerShdw blurRad="254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>
                    <a:latin typeface="优设标题黑" panose="00000500000000000000" charset="-122"/>
                    <a:ea typeface="优设标题黑" panose="00000500000000000000" charset="-122"/>
                  </a:rPr>
                  <a:t>全</a:t>
                </a:r>
                <a:endParaRPr lang="zh-CN" altLang="en-US">
                  <a:latin typeface="优设标题黑" panose="00000500000000000000" charset="-122"/>
                  <a:ea typeface="优设标题黑" panose="00000500000000000000" charset="-122"/>
                </a:endParaRPr>
              </a:p>
            </p:txBody>
          </p:sp>
          <p:sp>
            <p:nvSpPr>
              <p:cNvPr id="13" name="椭圆 12"/>
              <p:cNvSpPr/>
              <p:nvPr>
                <p:custDataLst>
                  <p:tags r:id="rId8"/>
                </p:custDataLst>
              </p:nvPr>
            </p:nvSpPr>
            <p:spPr>
              <a:xfrm>
                <a:off x="9862" y="315"/>
                <a:ext cx="623" cy="624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ffectLst>
                <a:outerShdw blurRad="254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>
                    <a:latin typeface="优设标题黑" panose="00000500000000000000" charset="-122"/>
                    <a:ea typeface="优设标题黑" panose="00000500000000000000" charset="-122"/>
                  </a:rPr>
                  <a:t>人</a:t>
                </a:r>
                <a:endParaRPr lang="zh-CN" altLang="en-US">
                  <a:latin typeface="优设标题黑" panose="00000500000000000000" charset="-122"/>
                  <a:ea typeface="优设标题黑" panose="00000500000000000000" charset="-122"/>
                </a:endParaRPr>
              </a:p>
            </p:txBody>
          </p:sp>
          <p:sp>
            <p:nvSpPr>
              <p:cNvPr id="14" name="椭圆 13"/>
              <p:cNvSpPr/>
              <p:nvPr>
                <p:custDataLst>
                  <p:tags r:id="rId9"/>
                </p:custDataLst>
              </p:nvPr>
            </p:nvSpPr>
            <p:spPr>
              <a:xfrm>
                <a:off x="10476" y="315"/>
                <a:ext cx="623" cy="624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ffectLst>
                <a:outerShdw blurRad="254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>
                    <a:latin typeface="优设标题黑" panose="00000500000000000000" charset="-122"/>
                    <a:ea typeface="优设标题黑" panose="00000500000000000000" charset="-122"/>
                  </a:rPr>
                  <a:t>人</a:t>
                </a:r>
                <a:endParaRPr lang="zh-CN" altLang="en-US">
                  <a:latin typeface="优设标题黑" panose="00000500000000000000" charset="-122"/>
                  <a:ea typeface="优设标题黑" panose="00000500000000000000" charset="-122"/>
                </a:endParaRPr>
              </a:p>
            </p:txBody>
          </p:sp>
          <p:sp>
            <p:nvSpPr>
              <p:cNvPr id="15" name="椭圆 14"/>
              <p:cNvSpPr/>
              <p:nvPr>
                <p:custDataLst>
                  <p:tags r:id="rId10"/>
                </p:custDataLst>
              </p:nvPr>
            </p:nvSpPr>
            <p:spPr>
              <a:xfrm>
                <a:off x="11090" y="315"/>
                <a:ext cx="623" cy="624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ffectLst>
                <a:outerShdw blurRad="254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>
                    <a:latin typeface="优设标题黑" panose="00000500000000000000" charset="-122"/>
                    <a:ea typeface="优设标题黑" panose="00000500000000000000" charset="-122"/>
                  </a:rPr>
                  <a:t>有</a:t>
                </a:r>
                <a:endParaRPr lang="zh-CN" altLang="en-US">
                  <a:latin typeface="优设标题黑" panose="00000500000000000000" charset="-122"/>
                  <a:ea typeface="优设标题黑" panose="00000500000000000000" charset="-122"/>
                </a:endParaRPr>
              </a:p>
            </p:txBody>
          </p:sp>
          <p:sp>
            <p:nvSpPr>
              <p:cNvPr id="16" name="椭圆 15"/>
              <p:cNvSpPr/>
              <p:nvPr>
                <p:custDataLst>
                  <p:tags r:id="rId11"/>
                </p:custDataLst>
              </p:nvPr>
            </p:nvSpPr>
            <p:spPr>
              <a:xfrm>
                <a:off x="11704" y="315"/>
                <a:ext cx="623" cy="624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ffectLst>
                <a:outerShdw blurRad="254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>
                    <a:latin typeface="优设标题黑" panose="00000500000000000000" charset="-122"/>
                    <a:ea typeface="优设标题黑" panose="00000500000000000000" charset="-122"/>
                  </a:rPr>
                  <a:t>责</a:t>
                </a:r>
                <a:endParaRPr lang="zh-CN" altLang="en-US">
                  <a:latin typeface="优设标题黑" panose="00000500000000000000" charset="-122"/>
                  <a:ea typeface="优设标题黑" panose="00000500000000000000" charset="-122"/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5491" y="1631"/>
              <a:ext cx="1483" cy="202"/>
              <a:chOff x="5754" y="641"/>
              <a:chExt cx="2000" cy="273"/>
            </a:xfrm>
          </p:grpSpPr>
          <p:sp>
            <p:nvSpPr>
              <p:cNvPr id="18" name="任意多边形 17"/>
              <p:cNvSpPr/>
              <p:nvPr>
                <p:custDataLst>
                  <p:tags r:id="rId12"/>
                </p:custDataLst>
              </p:nvPr>
            </p:nvSpPr>
            <p:spPr>
              <a:xfrm flipV="1">
                <a:off x="5754" y="641"/>
                <a:ext cx="2000" cy="57"/>
              </a:xfrm>
              <a:custGeom>
                <a:avLst/>
                <a:gdLst>
                  <a:gd name="adj" fmla="val 142874"/>
                  <a:gd name="maxAdj" fmla="*/ 100000 w ss"/>
                  <a:gd name="a" fmla="pin 0 adj maxAdj"/>
                  <a:gd name="x1" fmla="*/ ss a 200000"/>
                  <a:gd name="x2" fmla="*/ ss a 100000"/>
                  <a:gd name="x6" fmla="+- r 0 x1"/>
                  <a:gd name="x5" fmla="+- r 0 x2"/>
                  <a:gd name="x3" fmla="*/ x5 1 2"/>
                  <a:gd name="x4" fmla="+- r 0 x3"/>
                  <a:gd name="il" fmla="*/ wd2 a maxAdj"/>
                  <a:gd name="q1" fmla="*/ 5 a maxAdj"/>
                  <a:gd name="q2" fmla="+/ 1 q1 12"/>
                  <a:gd name="il-1" fmla="*/ q2 w 1"/>
                  <a:gd name="it" fmla="*/ q2 h 1"/>
                  <a:gd name="ir" fmla="+- r 0 il-1"/>
                  <a:gd name="ib" fmla="+- b 0 it"/>
                  <a:gd name="q3" fmla="*/ h hc x2"/>
                  <a:gd name="y1" fmla="pin 0 q3 h"/>
                  <a:gd name="y2" fmla="+- b 0 y1"/>
                </a:gdLst>
                <a:ahLst/>
                <a:cxnLst>
                  <a:cxn ang="3">
                    <a:pos x="hc" y="y2"/>
                  </a:cxn>
                  <a:cxn ang="3">
                    <a:pos x="x4" y="t"/>
                  </a:cxn>
                  <a:cxn ang="0">
                    <a:pos x="x6" y="vc"/>
                  </a:cxn>
                  <a:cxn ang="cd4">
                    <a:pos x="x3" y="b"/>
                  </a:cxn>
                  <a:cxn ang="cd4">
                    <a:pos x="hc" y="y1"/>
                  </a:cxn>
                  <a:cxn ang="cd2">
                    <a:pos x="x1" y="vc"/>
                  </a:cxn>
                </a:cxnLst>
                <a:rect l="l" t="t" r="r" b="b"/>
                <a:pathLst>
                  <a:path w="2000" h="85">
                    <a:moveTo>
                      <a:pt x="121" y="0"/>
                    </a:moveTo>
                    <a:lnTo>
                      <a:pt x="2000" y="0"/>
                    </a:lnTo>
                    <a:lnTo>
                      <a:pt x="2000" y="85"/>
                    </a:lnTo>
                    <a:lnTo>
                      <a:pt x="0" y="85"/>
                    </a:lnTo>
                    <a:lnTo>
                      <a:pt x="121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>
                <p:custDataLst>
                  <p:tags r:id="rId13"/>
                </p:custDataLst>
              </p:nvPr>
            </p:nvSpPr>
            <p:spPr>
              <a:xfrm flipV="1">
                <a:off x="5954" y="749"/>
                <a:ext cx="1800" cy="57"/>
              </a:xfrm>
              <a:custGeom>
                <a:avLst/>
                <a:gdLst>
                  <a:gd name="adj" fmla="val 142874"/>
                  <a:gd name="maxAdj" fmla="*/ 100000 w ss"/>
                  <a:gd name="a" fmla="pin 0 adj maxAdj"/>
                  <a:gd name="x1" fmla="*/ ss a 200000"/>
                  <a:gd name="x2" fmla="*/ ss a 100000"/>
                  <a:gd name="x6" fmla="+- r 0 x1"/>
                  <a:gd name="x5" fmla="+- r 0 x2"/>
                  <a:gd name="x3" fmla="*/ x5 1 2"/>
                  <a:gd name="x4" fmla="+- r 0 x3"/>
                  <a:gd name="il" fmla="*/ wd2 a maxAdj"/>
                  <a:gd name="q1" fmla="*/ 5 a maxAdj"/>
                  <a:gd name="q2" fmla="+/ 1 q1 12"/>
                  <a:gd name="il-1" fmla="*/ q2 w 1"/>
                  <a:gd name="it" fmla="*/ q2 h 1"/>
                  <a:gd name="ir" fmla="+- r 0 il-1"/>
                  <a:gd name="ib" fmla="+- b 0 it"/>
                  <a:gd name="q3" fmla="*/ h hc x2"/>
                  <a:gd name="y1" fmla="pin 0 q3 h"/>
                  <a:gd name="y2" fmla="+- b 0 y1"/>
                </a:gdLst>
                <a:ahLst/>
                <a:cxnLst>
                  <a:cxn ang="3">
                    <a:pos x="hc" y="y2"/>
                  </a:cxn>
                  <a:cxn ang="3">
                    <a:pos x="x4" y="t"/>
                  </a:cxn>
                  <a:cxn ang="0">
                    <a:pos x="x6" y="vc"/>
                  </a:cxn>
                  <a:cxn ang="cd4">
                    <a:pos x="x3" y="b"/>
                  </a:cxn>
                  <a:cxn ang="cd4">
                    <a:pos x="hc" y="y1"/>
                  </a:cxn>
                  <a:cxn ang="cd2">
                    <a:pos x="x1" y="vc"/>
                  </a:cxn>
                </a:cxnLst>
                <a:rect l="l" t="t" r="r" b="b"/>
                <a:pathLst>
                  <a:path w="1800" h="85">
                    <a:moveTo>
                      <a:pt x="121" y="0"/>
                    </a:moveTo>
                    <a:lnTo>
                      <a:pt x="1800" y="0"/>
                    </a:lnTo>
                    <a:lnTo>
                      <a:pt x="1800" y="85"/>
                    </a:lnTo>
                    <a:lnTo>
                      <a:pt x="0" y="85"/>
                    </a:lnTo>
                    <a:lnTo>
                      <a:pt x="121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任意多边形 19"/>
              <p:cNvSpPr/>
              <p:nvPr>
                <p:custDataLst>
                  <p:tags r:id="rId14"/>
                </p:custDataLst>
              </p:nvPr>
            </p:nvSpPr>
            <p:spPr>
              <a:xfrm flipV="1">
                <a:off x="6154" y="858"/>
                <a:ext cx="1600" cy="57"/>
              </a:xfrm>
              <a:custGeom>
                <a:avLst/>
                <a:gdLst>
                  <a:gd name="adj" fmla="val 142874"/>
                  <a:gd name="maxAdj" fmla="*/ 100000 w ss"/>
                  <a:gd name="a" fmla="pin 0 adj maxAdj"/>
                  <a:gd name="x1" fmla="*/ ss a 200000"/>
                  <a:gd name="x2" fmla="*/ ss a 100000"/>
                  <a:gd name="x6" fmla="+- r 0 x1"/>
                  <a:gd name="x5" fmla="+- r 0 x2"/>
                  <a:gd name="x3" fmla="*/ x5 1 2"/>
                  <a:gd name="x4" fmla="+- r 0 x3"/>
                  <a:gd name="il" fmla="*/ wd2 a maxAdj"/>
                  <a:gd name="q1" fmla="*/ 5 a maxAdj"/>
                  <a:gd name="q2" fmla="+/ 1 q1 12"/>
                  <a:gd name="il-1" fmla="*/ q2 w 1"/>
                  <a:gd name="it" fmla="*/ q2 h 1"/>
                  <a:gd name="ir" fmla="+- r 0 il-1"/>
                  <a:gd name="ib" fmla="+- b 0 it"/>
                  <a:gd name="q3" fmla="*/ h hc x2"/>
                  <a:gd name="y1" fmla="pin 0 q3 h"/>
                  <a:gd name="y2" fmla="+- b 0 y1"/>
                </a:gdLst>
                <a:ahLst/>
                <a:cxnLst>
                  <a:cxn ang="3">
                    <a:pos x="hc" y="y2"/>
                  </a:cxn>
                  <a:cxn ang="3">
                    <a:pos x="x4" y="t"/>
                  </a:cxn>
                  <a:cxn ang="0">
                    <a:pos x="x6" y="vc"/>
                  </a:cxn>
                  <a:cxn ang="cd4">
                    <a:pos x="x3" y="b"/>
                  </a:cxn>
                  <a:cxn ang="cd4">
                    <a:pos x="hc" y="y1"/>
                  </a:cxn>
                  <a:cxn ang="cd2">
                    <a:pos x="x1" y="vc"/>
                  </a:cxn>
                </a:cxnLst>
                <a:rect l="l" t="t" r="r" b="b"/>
                <a:pathLst>
                  <a:path w="1600" h="85">
                    <a:moveTo>
                      <a:pt x="121" y="0"/>
                    </a:moveTo>
                    <a:lnTo>
                      <a:pt x="1600" y="0"/>
                    </a:lnTo>
                    <a:lnTo>
                      <a:pt x="1600" y="85"/>
                    </a:lnTo>
                    <a:lnTo>
                      <a:pt x="0" y="85"/>
                    </a:lnTo>
                    <a:lnTo>
                      <a:pt x="121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flipH="1">
              <a:off x="12231" y="1631"/>
              <a:ext cx="1483" cy="202"/>
              <a:chOff x="5754" y="641"/>
              <a:chExt cx="2000" cy="273"/>
            </a:xfrm>
          </p:grpSpPr>
          <p:sp>
            <p:nvSpPr>
              <p:cNvPr id="22" name="任意多边形 21"/>
              <p:cNvSpPr/>
              <p:nvPr>
                <p:custDataLst>
                  <p:tags r:id="rId15"/>
                </p:custDataLst>
              </p:nvPr>
            </p:nvSpPr>
            <p:spPr>
              <a:xfrm flipV="1">
                <a:off x="5754" y="641"/>
                <a:ext cx="2000" cy="57"/>
              </a:xfrm>
              <a:custGeom>
                <a:avLst/>
                <a:gdLst>
                  <a:gd name="adj" fmla="val 142874"/>
                  <a:gd name="maxAdj" fmla="*/ 100000 w ss"/>
                  <a:gd name="a" fmla="pin 0 adj maxAdj"/>
                  <a:gd name="x1" fmla="*/ ss a 200000"/>
                  <a:gd name="x2" fmla="*/ ss a 100000"/>
                  <a:gd name="x6" fmla="+- r 0 x1"/>
                  <a:gd name="x5" fmla="+- r 0 x2"/>
                  <a:gd name="x3" fmla="*/ x5 1 2"/>
                  <a:gd name="x4" fmla="+- r 0 x3"/>
                  <a:gd name="il" fmla="*/ wd2 a maxAdj"/>
                  <a:gd name="q1" fmla="*/ 5 a maxAdj"/>
                  <a:gd name="q2" fmla="+/ 1 q1 12"/>
                  <a:gd name="il-1" fmla="*/ q2 w 1"/>
                  <a:gd name="it" fmla="*/ q2 h 1"/>
                  <a:gd name="ir" fmla="+- r 0 il-1"/>
                  <a:gd name="ib" fmla="+- b 0 it"/>
                  <a:gd name="q3" fmla="*/ h hc x2"/>
                  <a:gd name="y1" fmla="pin 0 q3 h"/>
                  <a:gd name="y2" fmla="+- b 0 y1"/>
                </a:gdLst>
                <a:ahLst/>
                <a:cxnLst>
                  <a:cxn ang="3">
                    <a:pos x="hc" y="y2"/>
                  </a:cxn>
                  <a:cxn ang="3">
                    <a:pos x="x4" y="t"/>
                  </a:cxn>
                  <a:cxn ang="0">
                    <a:pos x="x6" y="vc"/>
                  </a:cxn>
                  <a:cxn ang="cd4">
                    <a:pos x="x3" y="b"/>
                  </a:cxn>
                  <a:cxn ang="cd4">
                    <a:pos x="hc" y="y1"/>
                  </a:cxn>
                  <a:cxn ang="cd2">
                    <a:pos x="x1" y="vc"/>
                  </a:cxn>
                </a:cxnLst>
                <a:rect l="l" t="t" r="r" b="b"/>
                <a:pathLst>
                  <a:path w="2000" h="85">
                    <a:moveTo>
                      <a:pt x="121" y="0"/>
                    </a:moveTo>
                    <a:lnTo>
                      <a:pt x="2000" y="0"/>
                    </a:lnTo>
                    <a:lnTo>
                      <a:pt x="2000" y="85"/>
                    </a:lnTo>
                    <a:lnTo>
                      <a:pt x="0" y="85"/>
                    </a:lnTo>
                    <a:lnTo>
                      <a:pt x="121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任意多边形 22"/>
              <p:cNvSpPr/>
              <p:nvPr>
                <p:custDataLst>
                  <p:tags r:id="rId16"/>
                </p:custDataLst>
              </p:nvPr>
            </p:nvSpPr>
            <p:spPr>
              <a:xfrm flipV="1">
                <a:off x="5954" y="749"/>
                <a:ext cx="1800" cy="57"/>
              </a:xfrm>
              <a:custGeom>
                <a:avLst/>
                <a:gdLst>
                  <a:gd name="adj" fmla="val 142874"/>
                  <a:gd name="maxAdj" fmla="*/ 100000 w ss"/>
                  <a:gd name="a" fmla="pin 0 adj maxAdj"/>
                  <a:gd name="x1" fmla="*/ ss a 200000"/>
                  <a:gd name="x2" fmla="*/ ss a 100000"/>
                  <a:gd name="x6" fmla="+- r 0 x1"/>
                  <a:gd name="x5" fmla="+- r 0 x2"/>
                  <a:gd name="x3" fmla="*/ x5 1 2"/>
                  <a:gd name="x4" fmla="+- r 0 x3"/>
                  <a:gd name="il" fmla="*/ wd2 a maxAdj"/>
                  <a:gd name="q1" fmla="*/ 5 a maxAdj"/>
                  <a:gd name="q2" fmla="+/ 1 q1 12"/>
                  <a:gd name="il-1" fmla="*/ q2 w 1"/>
                  <a:gd name="it" fmla="*/ q2 h 1"/>
                  <a:gd name="ir" fmla="+- r 0 il-1"/>
                  <a:gd name="ib" fmla="+- b 0 it"/>
                  <a:gd name="q3" fmla="*/ h hc x2"/>
                  <a:gd name="y1" fmla="pin 0 q3 h"/>
                  <a:gd name="y2" fmla="+- b 0 y1"/>
                </a:gdLst>
                <a:ahLst/>
                <a:cxnLst>
                  <a:cxn ang="3">
                    <a:pos x="hc" y="y2"/>
                  </a:cxn>
                  <a:cxn ang="3">
                    <a:pos x="x4" y="t"/>
                  </a:cxn>
                  <a:cxn ang="0">
                    <a:pos x="x6" y="vc"/>
                  </a:cxn>
                  <a:cxn ang="cd4">
                    <a:pos x="x3" y="b"/>
                  </a:cxn>
                  <a:cxn ang="cd4">
                    <a:pos x="hc" y="y1"/>
                  </a:cxn>
                  <a:cxn ang="cd2">
                    <a:pos x="x1" y="vc"/>
                  </a:cxn>
                </a:cxnLst>
                <a:rect l="l" t="t" r="r" b="b"/>
                <a:pathLst>
                  <a:path w="1800" h="85">
                    <a:moveTo>
                      <a:pt x="121" y="0"/>
                    </a:moveTo>
                    <a:lnTo>
                      <a:pt x="1800" y="0"/>
                    </a:lnTo>
                    <a:lnTo>
                      <a:pt x="1800" y="85"/>
                    </a:lnTo>
                    <a:lnTo>
                      <a:pt x="0" y="85"/>
                    </a:lnTo>
                    <a:lnTo>
                      <a:pt x="121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任意多边形 23"/>
              <p:cNvSpPr/>
              <p:nvPr>
                <p:custDataLst>
                  <p:tags r:id="rId17"/>
                </p:custDataLst>
              </p:nvPr>
            </p:nvSpPr>
            <p:spPr>
              <a:xfrm flipV="1">
                <a:off x="6154" y="858"/>
                <a:ext cx="1600" cy="57"/>
              </a:xfrm>
              <a:custGeom>
                <a:avLst/>
                <a:gdLst>
                  <a:gd name="adj" fmla="val 142874"/>
                  <a:gd name="maxAdj" fmla="*/ 100000 w ss"/>
                  <a:gd name="a" fmla="pin 0 adj maxAdj"/>
                  <a:gd name="x1" fmla="*/ ss a 200000"/>
                  <a:gd name="x2" fmla="*/ ss a 100000"/>
                  <a:gd name="x6" fmla="+- r 0 x1"/>
                  <a:gd name="x5" fmla="+- r 0 x2"/>
                  <a:gd name="x3" fmla="*/ x5 1 2"/>
                  <a:gd name="x4" fmla="+- r 0 x3"/>
                  <a:gd name="il" fmla="*/ wd2 a maxAdj"/>
                  <a:gd name="q1" fmla="*/ 5 a maxAdj"/>
                  <a:gd name="q2" fmla="+/ 1 q1 12"/>
                  <a:gd name="il-1" fmla="*/ q2 w 1"/>
                  <a:gd name="it" fmla="*/ q2 h 1"/>
                  <a:gd name="ir" fmla="+- r 0 il-1"/>
                  <a:gd name="ib" fmla="+- b 0 it"/>
                  <a:gd name="q3" fmla="*/ h hc x2"/>
                  <a:gd name="y1" fmla="pin 0 q3 h"/>
                  <a:gd name="y2" fmla="+- b 0 y1"/>
                </a:gdLst>
                <a:ahLst/>
                <a:cxnLst>
                  <a:cxn ang="3">
                    <a:pos x="hc" y="y2"/>
                  </a:cxn>
                  <a:cxn ang="3">
                    <a:pos x="x4" y="t"/>
                  </a:cxn>
                  <a:cxn ang="0">
                    <a:pos x="x6" y="vc"/>
                  </a:cxn>
                  <a:cxn ang="cd4">
                    <a:pos x="x3" y="b"/>
                  </a:cxn>
                  <a:cxn ang="cd4">
                    <a:pos x="hc" y="y1"/>
                  </a:cxn>
                  <a:cxn ang="cd2">
                    <a:pos x="x1" y="vc"/>
                  </a:cxn>
                </a:cxnLst>
                <a:rect l="l" t="t" r="r" b="b"/>
                <a:pathLst>
                  <a:path w="1600" h="85">
                    <a:moveTo>
                      <a:pt x="121" y="0"/>
                    </a:moveTo>
                    <a:lnTo>
                      <a:pt x="1600" y="0"/>
                    </a:lnTo>
                    <a:lnTo>
                      <a:pt x="1600" y="85"/>
                    </a:lnTo>
                    <a:lnTo>
                      <a:pt x="0" y="85"/>
                    </a:lnTo>
                    <a:lnTo>
                      <a:pt x="121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pull/>
      </p:transition>
    </mc:Choice>
    <mc:Fallback>
      <p:transition>
        <p:pull/>
      </p:transition>
    </mc:Fallback>
  </mc:AlternateContent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00.xml><?xml version="1.0" encoding="utf-8"?>
<p:tagLst xmlns:p="http://schemas.openxmlformats.org/presentationml/2006/main">
  <p:tag name="KSO_WM_BEAUTIFY_FLAG" val=""/>
</p:tagLst>
</file>

<file path=ppt/tags/tag101.xml><?xml version="1.0" encoding="utf-8"?>
<p:tagLst xmlns:p="http://schemas.openxmlformats.org/presentationml/2006/main">
  <p:tag name="KSO_WM_DIAGRAM_VIRTUALLY_FRAME" val="{&quot;height&quot;:266.8,&quot;left&quot;:112.15,&quot;top&quot;:138.2,&quot;width&quot;:439.4}"/>
</p:tagLst>
</file>

<file path=ppt/tags/tag102.xml><?xml version="1.0" encoding="utf-8"?>
<p:tagLst xmlns:p="http://schemas.openxmlformats.org/presentationml/2006/main">
  <p:tag name="KSO_WM_DIAGRAM_VIRTUALLY_FRAME" val="{&quot;height&quot;:266.8,&quot;left&quot;:112.15,&quot;top&quot;:138.2,&quot;width&quot;:439.4}"/>
</p:tagLst>
</file>

<file path=ppt/tags/tag103.xml><?xml version="1.0" encoding="utf-8"?>
<p:tagLst xmlns:p="http://schemas.openxmlformats.org/presentationml/2006/main">
  <p:tag name="KSO_WM_BEAUTIFY_FLAG" val=""/>
</p:tagLst>
</file>

<file path=ppt/tags/tag104.xml><?xml version="1.0" encoding="utf-8"?>
<p:tagLst xmlns:p="http://schemas.openxmlformats.org/presentationml/2006/main">
  <p:tag name="KSO_WM_DIAGRAM_VIRTUALLY_FRAME" val="{&quot;height&quot;:266.8,&quot;left&quot;:112.15,&quot;top&quot;:138.2,&quot;width&quot;:439.4}"/>
</p:tagLst>
</file>

<file path=ppt/tags/tag105.xml><?xml version="1.0" encoding="utf-8"?>
<p:tagLst xmlns:p="http://schemas.openxmlformats.org/presentationml/2006/main">
  <p:tag name="KSO_WM_DIAGRAM_VIRTUALLY_FRAME" val="{&quot;height&quot;:266.8,&quot;left&quot;:112.15,&quot;top&quot;:138.2,&quot;width&quot;:439.4}"/>
</p:tagLst>
</file>

<file path=ppt/tags/tag106.xml><?xml version="1.0" encoding="utf-8"?>
<p:tagLst xmlns:p="http://schemas.openxmlformats.org/presentationml/2006/main">
  <p:tag name="KSO_WM_DIAGRAM_VIRTUALLY_FRAME" val="{&quot;height&quot;:266.8,&quot;left&quot;:112.15,&quot;top&quot;:138.2,&quot;width&quot;:439.4}"/>
</p:tagLst>
</file>

<file path=ppt/tags/tag107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KSO_WM_BEAUTIFY_FLAG" val=""/>
</p:tagLst>
</file>

<file path=ppt/tags/tag109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10.xml><?xml version="1.0" encoding="utf-8"?>
<p:tagLst xmlns:p="http://schemas.openxmlformats.org/presentationml/2006/main">
  <p:tag name="KSO_WM_BEAUTIFY_FLAG" val=""/>
</p:tagLst>
</file>

<file path=ppt/tags/tag111.xml><?xml version="1.0" encoding="utf-8"?>
<p:tagLst xmlns:p="http://schemas.openxmlformats.org/presentationml/2006/main">
  <p:tag name="KSO_WM_BEAUTIFY_FLAG" val=""/>
</p:tagLst>
</file>

<file path=ppt/tags/tag112.xml><?xml version="1.0" encoding="utf-8"?>
<p:tagLst xmlns:p="http://schemas.openxmlformats.org/presentationml/2006/main">
  <p:tag name="KSO_WM_BEAUTIFY_FLAG" val=""/>
</p:tagLst>
</file>

<file path=ppt/tags/tag113.xml><?xml version="1.0" encoding="utf-8"?>
<p:tagLst xmlns:p="http://schemas.openxmlformats.org/presentationml/2006/main">
  <p:tag name="KSO_WM_BEAUTIFY_FLAG" val=""/>
</p:tagLst>
</file>

<file path=ppt/tags/tag114.xml><?xml version="1.0" encoding="utf-8"?>
<p:tagLst xmlns:p="http://schemas.openxmlformats.org/presentationml/2006/main">
  <p:tag name="KSO_WM_BEAUTIFY_FLAG" val=""/>
</p:tagLst>
</file>

<file path=ppt/tags/tag115.xml><?xml version="1.0" encoding="utf-8"?>
<p:tagLst xmlns:p="http://schemas.openxmlformats.org/presentationml/2006/main">
  <p:tag name="KSO_WM_BEAUTIFY_FLAG" val=""/>
</p:tagLst>
</file>

<file path=ppt/tags/tag116.xml><?xml version="1.0" encoding="utf-8"?>
<p:tagLst xmlns:p="http://schemas.openxmlformats.org/presentationml/2006/main">
  <p:tag name="KSO_WM_BEAUTIFY_FLAG" val=""/>
</p:tagLst>
</file>

<file path=ppt/tags/tag117.xml><?xml version="1.0" encoding="utf-8"?>
<p:tagLst xmlns:p="http://schemas.openxmlformats.org/presentationml/2006/main">
  <p:tag name="KSO_WM_BEAUTIFY_FLAG" val=""/>
</p:tagLst>
</file>

<file path=ppt/tags/tag118.xml><?xml version="1.0" encoding="utf-8"?>
<p:tagLst xmlns:p="http://schemas.openxmlformats.org/presentationml/2006/main">
  <p:tag name="KSO_WM_BEAUTIFY_FLAG" val=""/>
</p:tagLst>
</file>

<file path=ppt/tags/tag119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20.xml><?xml version="1.0" encoding="utf-8"?>
<p:tagLst xmlns:p="http://schemas.openxmlformats.org/presentationml/2006/main">
  <p:tag name="KSO_WM_BEAUTIFY_FLAG" val=""/>
</p:tagLst>
</file>

<file path=ppt/tags/tag121.xml><?xml version="1.0" encoding="utf-8"?>
<p:tagLst xmlns:p="http://schemas.openxmlformats.org/presentationml/2006/main">
  <p:tag name="KSO_WM_BEAUTIFY_FLAG" val=""/>
</p:tagLst>
</file>

<file path=ppt/tags/tag122.xml><?xml version="1.0" encoding="utf-8"?>
<p:tagLst xmlns:p="http://schemas.openxmlformats.org/presentationml/2006/main">
  <p:tag name="KSO_WM_BEAUTIFY_FLAG" val=""/>
</p:tagLst>
</file>

<file path=ppt/tags/tag123.xml><?xml version="1.0" encoding="utf-8"?>
<p:tagLst xmlns:p="http://schemas.openxmlformats.org/presentationml/2006/main">
  <p:tag name="KSO_WM_BEAUTIFY_FLAG" val=""/>
</p:tagLst>
</file>

<file path=ppt/tags/tag124.xml><?xml version="1.0" encoding="utf-8"?>
<p:tagLst xmlns:p="http://schemas.openxmlformats.org/presentationml/2006/main">
  <p:tag name="KSO_WM_BEAUTIFY_FLAG" val=""/>
</p:tagLst>
</file>

<file path=ppt/tags/tag125.xml><?xml version="1.0" encoding="utf-8"?>
<p:tagLst xmlns:p="http://schemas.openxmlformats.org/presentationml/2006/main">
  <p:tag name="KSO_WM_BEAUTIFY_FLAG" val=""/>
</p:tagLst>
</file>

<file path=ppt/tags/tag126.xml><?xml version="1.0" encoding="utf-8"?>
<p:tagLst xmlns:p="http://schemas.openxmlformats.org/presentationml/2006/main">
  <p:tag name="KSO_WM_BEAUTIFY_FLAG" val=""/>
</p:tagLst>
</file>

<file path=ppt/tags/tag127.xml><?xml version="1.0" encoding="utf-8"?>
<p:tagLst xmlns:p="http://schemas.openxmlformats.org/presentationml/2006/main">
  <p:tag name="KSO_WM_BEAUTIFY_FLAG" val=""/>
</p:tagLst>
</file>

<file path=ppt/tags/tag128.xml><?xml version="1.0" encoding="utf-8"?>
<p:tagLst xmlns:p="http://schemas.openxmlformats.org/presentationml/2006/main">
  <p:tag name="KSO_WM_BEAUTIFY_FLAG" val=""/>
</p:tagLst>
</file>

<file path=ppt/tags/tag129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30.xml><?xml version="1.0" encoding="utf-8"?>
<p:tagLst xmlns:p="http://schemas.openxmlformats.org/presentationml/2006/main">
  <p:tag name="KSO_WM_BEAUTIFY_FLAG" val=""/>
</p:tagLst>
</file>

<file path=ppt/tags/tag131.xml><?xml version="1.0" encoding="utf-8"?>
<p:tagLst xmlns:p="http://schemas.openxmlformats.org/presentationml/2006/main">
  <p:tag name="KSO_WM_BEAUTIFY_FLAG" val=""/>
</p:tagLst>
</file>

<file path=ppt/tags/tag132.xml><?xml version="1.0" encoding="utf-8"?>
<p:tagLst xmlns:p="http://schemas.openxmlformats.org/presentationml/2006/main">
  <p:tag name="KSO_WM_BEAUTIFY_FLAG" val=""/>
</p:tagLst>
</file>

<file path=ppt/tags/tag133.xml><?xml version="1.0" encoding="utf-8"?>
<p:tagLst xmlns:p="http://schemas.openxmlformats.org/presentationml/2006/main">
  <p:tag name="KSO_WM_BEAUTIFY_FLAG" val=""/>
</p:tagLst>
</file>

<file path=ppt/tags/tag134.xml><?xml version="1.0" encoding="utf-8"?>
<p:tagLst xmlns:p="http://schemas.openxmlformats.org/presentationml/2006/main">
  <p:tag name="KSO_WM_BEAUTIFY_FLAG" val=""/>
</p:tagLst>
</file>

<file path=ppt/tags/tag135.xml><?xml version="1.0" encoding="utf-8"?>
<p:tagLst xmlns:p="http://schemas.openxmlformats.org/presentationml/2006/main">
  <p:tag name="KSO_WM_DIAGRAM_VIRTUALLY_FRAME" val="{&quot;height&quot;:290.4,&quot;left&quot;:53.4,&quot;top&quot;:122.65,&quot;width&quot;:847.5}"/>
</p:tagLst>
</file>

<file path=ppt/tags/tag136.xml><?xml version="1.0" encoding="utf-8"?>
<p:tagLst xmlns:p="http://schemas.openxmlformats.org/presentationml/2006/main">
  <p:tag name="KSO_WM_DIAGRAM_VIRTUALLY_FRAME" val="{&quot;height&quot;:290.4,&quot;left&quot;:53.4,&quot;top&quot;:122.65,&quot;width&quot;:847.5}"/>
</p:tagLst>
</file>

<file path=ppt/tags/tag137.xml><?xml version="1.0" encoding="utf-8"?>
<p:tagLst xmlns:p="http://schemas.openxmlformats.org/presentationml/2006/main">
  <p:tag name="KSO_WM_DIAGRAM_VIRTUALLY_FRAME" val="{&quot;height&quot;:290.4,&quot;left&quot;:53.4,&quot;top&quot;:122.65,&quot;width&quot;:847.5}"/>
</p:tagLst>
</file>

<file path=ppt/tags/tag138.xml><?xml version="1.0" encoding="utf-8"?>
<p:tagLst xmlns:p="http://schemas.openxmlformats.org/presentationml/2006/main">
  <p:tag name="KSO_WM_DIAGRAM_VIRTUALLY_FRAME" val="{&quot;height&quot;:290.4,&quot;left&quot;:53.4,&quot;top&quot;:122.65,&quot;width&quot;:847.5}"/>
</p:tagLst>
</file>

<file path=ppt/tags/tag139.xml><?xml version="1.0" encoding="utf-8"?>
<p:tagLst xmlns:p="http://schemas.openxmlformats.org/presentationml/2006/main">
  <p:tag name="KSO_WM_DIAGRAM_VIRTUALLY_FRAME" val="{&quot;height&quot;:290.4,&quot;left&quot;:53.4,&quot;top&quot;:122.65,&quot;width&quot;:847.5}"/>
</p:tagLst>
</file>

<file path=ppt/tags/tag14.xml><?xml version="1.0" encoding="utf-8"?>
<p:tagLst xmlns:p="http://schemas.openxmlformats.org/presentationml/2006/main">
  <p:tag name="KSO_WM_BEAUTIFY_FLAG" val=""/>
</p:tagLst>
</file>

<file path=ppt/tags/tag140.xml><?xml version="1.0" encoding="utf-8"?>
<p:tagLst xmlns:p="http://schemas.openxmlformats.org/presentationml/2006/main">
  <p:tag name="KSO_WM_BEAUTIFY_FLAG" val=""/>
</p:tagLst>
</file>

<file path=ppt/tags/tag141.xml><?xml version="1.0" encoding="utf-8"?>
<p:tagLst xmlns:p="http://schemas.openxmlformats.org/presentationml/2006/main">
  <p:tag name="KSO_WM_BEAUTIFY_FLAG" val=""/>
</p:tagLst>
</file>

<file path=ppt/tags/tag142.xml><?xml version="1.0" encoding="utf-8"?>
<p:tagLst xmlns:p="http://schemas.openxmlformats.org/presentationml/2006/main">
  <p:tag name="KSO_WM_DIAGRAM_VIRTUALLY_FRAME" val="{&quot;height&quot;:290.4,&quot;left&quot;:53.4,&quot;top&quot;:122.65,&quot;width&quot;:847.5}"/>
</p:tagLst>
</file>

<file path=ppt/tags/tag143.xml><?xml version="1.0" encoding="utf-8"?>
<p:tagLst xmlns:p="http://schemas.openxmlformats.org/presentationml/2006/main">
  <p:tag name="KSO_WM_DIAGRAM_VIRTUALLY_FRAME" val="{&quot;height&quot;:290.4,&quot;left&quot;:53.4,&quot;top&quot;:122.65,&quot;width&quot;:847.5}"/>
</p:tagLst>
</file>

<file path=ppt/tags/tag144.xml><?xml version="1.0" encoding="utf-8"?>
<p:tagLst xmlns:p="http://schemas.openxmlformats.org/presentationml/2006/main">
  <p:tag name="KSO_WM_BEAUTIFY_FLAG" val=""/>
</p:tagLst>
</file>

<file path=ppt/tags/tag145.xml><?xml version="1.0" encoding="utf-8"?>
<p:tagLst xmlns:p="http://schemas.openxmlformats.org/presentationml/2006/main">
  <p:tag name="KSO_WM_BEAUTIFY_FLAG" val=""/>
</p:tagLst>
</file>

<file path=ppt/tags/tag146.xml><?xml version="1.0" encoding="utf-8"?>
<p:tagLst xmlns:p="http://schemas.openxmlformats.org/presentationml/2006/main">
  <p:tag name="KSO_WM_DIAGRAM_VIRTUALLY_FRAME" val="{&quot;height&quot;:290.4,&quot;left&quot;:53.4,&quot;top&quot;:122.65,&quot;width&quot;:847.5}"/>
</p:tagLst>
</file>

<file path=ppt/tags/tag147.xml><?xml version="1.0" encoding="utf-8"?>
<p:tagLst xmlns:p="http://schemas.openxmlformats.org/presentationml/2006/main">
  <p:tag name="KSO_WM_DIAGRAM_VIRTUALLY_FRAME" val="{&quot;height&quot;:290.4,&quot;left&quot;:53.4,&quot;top&quot;:122.65,&quot;width&quot;:847.5}"/>
</p:tagLst>
</file>

<file path=ppt/tags/tag148.xml><?xml version="1.0" encoding="utf-8"?>
<p:tagLst xmlns:p="http://schemas.openxmlformats.org/presentationml/2006/main">
  <p:tag name="KSO_WM_BEAUTIFY_FLAG" val=""/>
</p:tagLst>
</file>

<file path=ppt/tags/tag149.xml><?xml version="1.0" encoding="utf-8"?>
<p:tagLst xmlns:p="http://schemas.openxmlformats.org/presentationml/2006/main">
  <p:tag name="KSO_WM_DIAGRAM_VIRTUALLY_FRAME" val="{&quot;height&quot;:290.4,&quot;left&quot;:53.4,&quot;top&quot;:122.65,&quot;width&quot;:847.5}"/>
</p:tagLst>
</file>

<file path=ppt/tags/tag15.xml><?xml version="1.0" encoding="utf-8"?>
<p:tagLst xmlns:p="http://schemas.openxmlformats.org/presentationml/2006/main">
  <p:tag name="KSO_WM_BEAUTIFY_FLAG" val=""/>
</p:tagLst>
</file>

<file path=ppt/tags/tag150.xml><?xml version="1.0" encoding="utf-8"?>
<p:tagLst xmlns:p="http://schemas.openxmlformats.org/presentationml/2006/main">
  <p:tag name="KSO_WM_DIAGRAM_VIRTUALLY_FRAME" val="{&quot;height&quot;:290.4,&quot;left&quot;:53.4,&quot;top&quot;:122.65,&quot;width&quot;:847.5}"/>
</p:tagLst>
</file>

<file path=ppt/tags/tag151.xml><?xml version="1.0" encoding="utf-8"?>
<p:tagLst xmlns:p="http://schemas.openxmlformats.org/presentationml/2006/main">
  <p:tag name="KSO_WM_DIAGRAM_VIRTUALLY_FRAME" val="{&quot;height&quot;:290.4,&quot;left&quot;:53.4,&quot;top&quot;:122.65,&quot;width&quot;:847.5}"/>
</p:tagLst>
</file>

<file path=ppt/tags/tag152.xml><?xml version="1.0" encoding="utf-8"?>
<p:tagLst xmlns:p="http://schemas.openxmlformats.org/presentationml/2006/main">
  <p:tag name="KSO_WM_BEAUTIFY_FLAG" val=""/>
</p:tagLst>
</file>

<file path=ppt/tags/tag153.xml><?xml version="1.0" encoding="utf-8"?>
<p:tagLst xmlns:p="http://schemas.openxmlformats.org/presentationml/2006/main">
  <p:tag name="KSO_WM_DIAGRAM_VIRTUALLY_FRAME" val="{&quot;height&quot;:290.4,&quot;left&quot;:53.4,&quot;top&quot;:122.65,&quot;width&quot;:847.5}"/>
</p:tagLst>
</file>

<file path=ppt/tags/tag154.xml><?xml version="1.0" encoding="utf-8"?>
<p:tagLst xmlns:p="http://schemas.openxmlformats.org/presentationml/2006/main">
  <p:tag name="KSO_WM_BEAUTIFY_FLAG" val=""/>
</p:tagLst>
</file>

<file path=ppt/tags/tag155.xml><?xml version="1.0" encoding="utf-8"?>
<p:tagLst xmlns:p="http://schemas.openxmlformats.org/presentationml/2006/main">
  <p:tag name="KSO_WM_BEAUTIFY_FLAG" val=""/>
</p:tagLst>
</file>

<file path=ppt/tags/tag156.xml><?xml version="1.0" encoding="utf-8"?>
<p:tagLst xmlns:p="http://schemas.openxmlformats.org/presentationml/2006/main">
  <p:tag name="KSO_WM_BEAUTIFY_FLAG" val=""/>
</p:tagLst>
</file>

<file path=ppt/tags/tag157.xml><?xml version="1.0" encoding="utf-8"?>
<p:tagLst xmlns:p="http://schemas.openxmlformats.org/presentationml/2006/main">
  <p:tag name="KSO_WM_BEAUTIFY_FLAG" val=""/>
</p:tagLst>
</file>

<file path=ppt/tags/tag158.xml><?xml version="1.0" encoding="utf-8"?>
<p:tagLst xmlns:p="http://schemas.openxmlformats.org/presentationml/2006/main">
  <p:tag name="KSO_WM_BEAUTIFY_FLAG" val=""/>
</p:tagLst>
</file>

<file path=ppt/tags/tag159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60.xml><?xml version="1.0" encoding="utf-8"?>
<p:tagLst xmlns:p="http://schemas.openxmlformats.org/presentationml/2006/main">
  <p:tag name="KSO_WM_BEAUTIFY_FLAG" val=""/>
</p:tagLst>
</file>

<file path=ppt/tags/tag161.xml><?xml version="1.0" encoding="utf-8"?>
<p:tagLst xmlns:p="http://schemas.openxmlformats.org/presentationml/2006/main">
  <p:tag name="KSO_WM_BEAUTIFY_FLAG" val=""/>
</p:tagLst>
</file>

<file path=ppt/tags/tag162.xml><?xml version="1.0" encoding="utf-8"?>
<p:tagLst xmlns:p="http://schemas.openxmlformats.org/presentationml/2006/main">
  <p:tag name="KSO_WM_BEAUTIFY_FLAG" val=""/>
</p:tagLst>
</file>

<file path=ppt/tags/tag163.xml><?xml version="1.0" encoding="utf-8"?>
<p:tagLst xmlns:p="http://schemas.openxmlformats.org/presentationml/2006/main">
  <p:tag name="KSO_WM_BEAUTIFY_FLAG" val=""/>
</p:tagLst>
</file>

<file path=ppt/tags/tag164.xml><?xml version="1.0" encoding="utf-8"?>
<p:tagLst xmlns:p="http://schemas.openxmlformats.org/presentationml/2006/main">
  <p:tag name="KSO_WM_BEAUTIFY_FLAG" val=""/>
</p:tagLst>
</file>

<file path=ppt/tags/tag165.xml><?xml version="1.0" encoding="utf-8"?>
<p:tagLst xmlns:p="http://schemas.openxmlformats.org/presentationml/2006/main">
  <p:tag name="KSO_WM_BEAUTIFY_FLAG" val=""/>
</p:tagLst>
</file>

<file path=ppt/tags/tag166.xml><?xml version="1.0" encoding="utf-8"?>
<p:tagLst xmlns:p="http://schemas.openxmlformats.org/presentationml/2006/main">
  <p:tag name="KSO_WM_BEAUTIFY_FLAG" val=""/>
</p:tagLst>
</file>

<file path=ppt/tags/tag167.xml><?xml version="1.0" encoding="utf-8"?>
<p:tagLst xmlns:p="http://schemas.openxmlformats.org/presentationml/2006/main">
  <p:tag name="KSO_WM_BEAUTIFY_FLAG" val=""/>
</p:tagLst>
</file>

<file path=ppt/tags/tag168.xml><?xml version="1.0" encoding="utf-8"?>
<p:tagLst xmlns:p="http://schemas.openxmlformats.org/presentationml/2006/main">
  <p:tag name="KSO_WM_BEAUTIFY_FLAG" val=""/>
</p:tagLst>
</file>

<file path=ppt/tags/tag169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70.xml><?xml version="1.0" encoding="utf-8"?>
<p:tagLst xmlns:p="http://schemas.openxmlformats.org/presentationml/2006/main">
  <p:tag name="KSO_WM_BEAUTIFY_FLAG" val=""/>
</p:tagLst>
</file>

<file path=ppt/tags/tag171.xml><?xml version="1.0" encoding="utf-8"?>
<p:tagLst xmlns:p="http://schemas.openxmlformats.org/presentationml/2006/main">
  <p:tag name="KSO_WM_BEAUTIFY_FLAG" val=""/>
</p:tagLst>
</file>

<file path=ppt/tags/tag172.xml><?xml version="1.0" encoding="utf-8"?>
<p:tagLst xmlns:p="http://schemas.openxmlformats.org/presentationml/2006/main">
  <p:tag name="KSO_WM_BEAUTIFY_FLAG" val=""/>
</p:tagLst>
</file>

<file path=ppt/tags/tag173.xml><?xml version="1.0" encoding="utf-8"?>
<p:tagLst xmlns:p="http://schemas.openxmlformats.org/presentationml/2006/main">
  <p:tag name="KSO_WM_BEAUTIFY_FLAG" val=""/>
</p:tagLst>
</file>

<file path=ppt/tags/tag174.xml><?xml version="1.0" encoding="utf-8"?>
<p:tagLst xmlns:p="http://schemas.openxmlformats.org/presentationml/2006/main">
  <p:tag name="KSO_WM_BEAUTIFY_FLAG" val=""/>
</p:tagLst>
</file>

<file path=ppt/tags/tag175.xml><?xml version="1.0" encoding="utf-8"?>
<p:tagLst xmlns:p="http://schemas.openxmlformats.org/presentationml/2006/main">
  <p:tag name="KSO_WM_BEAUTIFY_FLAG" val=""/>
</p:tagLst>
</file>

<file path=ppt/tags/tag176.xml><?xml version="1.0" encoding="utf-8"?>
<p:tagLst xmlns:p="http://schemas.openxmlformats.org/presentationml/2006/main">
  <p:tag name="KSO_WM_BEAUTIFY_FLAG" val=""/>
</p:tagLst>
</file>

<file path=ppt/tags/tag177.xml><?xml version="1.0" encoding="utf-8"?>
<p:tagLst xmlns:p="http://schemas.openxmlformats.org/presentationml/2006/main">
  <p:tag name="KSO_WM_BEAUTIFY_FLAG" val=""/>
</p:tagLst>
</file>

<file path=ppt/tags/tag178.xml><?xml version="1.0" encoding="utf-8"?>
<p:tagLst xmlns:p="http://schemas.openxmlformats.org/presentationml/2006/main">
  <p:tag name="KSO_WM_BEAUTIFY_FLAG" val=""/>
</p:tagLst>
</file>

<file path=ppt/tags/tag179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80.xml><?xml version="1.0" encoding="utf-8"?>
<p:tagLst xmlns:p="http://schemas.openxmlformats.org/presentationml/2006/main">
  <p:tag name="KSO_WM_BEAUTIFY_FLAG" val=""/>
</p:tagLst>
</file>

<file path=ppt/tags/tag181.xml><?xml version="1.0" encoding="utf-8"?>
<p:tagLst xmlns:p="http://schemas.openxmlformats.org/presentationml/2006/main">
  <p:tag name="KSO_WM_BEAUTIFY_FLAG" val=""/>
</p:tagLst>
</file>

<file path=ppt/tags/tag182.xml><?xml version="1.0" encoding="utf-8"?>
<p:tagLst xmlns:p="http://schemas.openxmlformats.org/presentationml/2006/main">
  <p:tag name="KSO_WM_BEAUTIFY_FLAG" val=""/>
</p:tagLst>
</file>

<file path=ppt/tags/tag183.xml><?xml version="1.0" encoding="utf-8"?>
<p:tagLst xmlns:p="http://schemas.openxmlformats.org/presentationml/2006/main">
  <p:tag name="KSO_WM_BEAUTIFY_FLAG" val=""/>
</p:tagLst>
</file>

<file path=ppt/tags/tag184.xml><?xml version="1.0" encoding="utf-8"?>
<p:tagLst xmlns:p="http://schemas.openxmlformats.org/presentationml/2006/main">
  <p:tag name="KSO_WM_BEAUTIFY_FLAG" val=""/>
</p:tagLst>
</file>

<file path=ppt/tags/tag185.xml><?xml version="1.0" encoding="utf-8"?>
<p:tagLst xmlns:p="http://schemas.openxmlformats.org/presentationml/2006/main">
  <p:tag name="KSO_WM_BEAUTIFY_FLAG" val=""/>
</p:tagLst>
</file>

<file path=ppt/tags/tag186.xml><?xml version="1.0" encoding="utf-8"?>
<p:tagLst xmlns:p="http://schemas.openxmlformats.org/presentationml/2006/main">
  <p:tag name="KSO_WM_BEAUTIFY_FLAG" val=""/>
</p:tagLst>
</file>

<file path=ppt/tags/tag187.xml><?xml version="1.0" encoding="utf-8"?>
<p:tagLst xmlns:p="http://schemas.openxmlformats.org/presentationml/2006/main">
  <p:tag name="KSO_WM_BEAUTIFY_FLAG" val=""/>
</p:tagLst>
</file>

<file path=ppt/tags/tag188.xml><?xml version="1.0" encoding="utf-8"?>
<p:tagLst xmlns:p="http://schemas.openxmlformats.org/presentationml/2006/main">
  <p:tag name="KSO_WM_BEAUTIFY_FLAG" val=""/>
</p:tagLst>
</file>

<file path=ppt/tags/tag189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190.xml><?xml version="1.0" encoding="utf-8"?>
<p:tagLst xmlns:p="http://schemas.openxmlformats.org/presentationml/2006/main">
  <p:tag name="KSO_WM_BEAUTIFY_FLAG" val=""/>
</p:tagLst>
</file>

<file path=ppt/tags/tag191.xml><?xml version="1.0" encoding="utf-8"?>
<p:tagLst xmlns:p="http://schemas.openxmlformats.org/presentationml/2006/main">
  <p:tag name="KSO_WM_BEAUTIFY_FLAG" val=""/>
</p:tagLst>
</file>

<file path=ppt/tags/tag192.xml><?xml version="1.0" encoding="utf-8"?>
<p:tagLst xmlns:p="http://schemas.openxmlformats.org/presentationml/2006/main">
  <p:tag name="KSO_WM_BEAUTIFY_FLAG" val=""/>
</p:tagLst>
</file>

<file path=ppt/tags/tag193.xml><?xml version="1.0" encoding="utf-8"?>
<p:tagLst xmlns:p="http://schemas.openxmlformats.org/presentationml/2006/main">
  <p:tag name="KSO_WM_BEAUTIFY_FLAG" val=""/>
</p:tagLst>
</file>

<file path=ppt/tags/tag194.xml><?xml version="1.0" encoding="utf-8"?>
<p:tagLst xmlns:p="http://schemas.openxmlformats.org/presentationml/2006/main">
  <p:tag name="KSO_WM_BEAUTIFY_FLAG" val=""/>
</p:tagLst>
</file>

<file path=ppt/tags/tag195.xml><?xml version="1.0" encoding="utf-8"?>
<p:tagLst xmlns:p="http://schemas.openxmlformats.org/presentationml/2006/main">
  <p:tag name="KSO_WM_BEAUTIFY_FLAG" val=""/>
</p:tagLst>
</file>

<file path=ppt/tags/tag196.xml><?xml version="1.0" encoding="utf-8"?>
<p:tagLst xmlns:p="http://schemas.openxmlformats.org/presentationml/2006/main">
  <p:tag name="KSO_WM_BEAUTIFY_FLAG" val=""/>
</p:tagLst>
</file>

<file path=ppt/tags/tag197.xml><?xml version="1.0" encoding="utf-8"?>
<p:tagLst xmlns:p="http://schemas.openxmlformats.org/presentationml/2006/main">
  <p:tag name="KSO_WM_BEAUTIFY_FLAG" val=""/>
</p:tagLst>
</file>

<file path=ppt/tags/tag198.xml><?xml version="1.0" encoding="utf-8"?>
<p:tagLst xmlns:p="http://schemas.openxmlformats.org/presentationml/2006/main">
  <p:tag name="KSO_WM_DIAGRAM_VIRTUALLY_FRAME" val="{&quot;height&quot;:261.8,&quot;left&quot;:377.35,&quot;top&quot;:135.4,&quot;width&quot;:505}"/>
</p:tagLst>
</file>

<file path=ppt/tags/tag199.xml><?xml version="1.0" encoding="utf-8"?>
<p:tagLst xmlns:p="http://schemas.openxmlformats.org/presentationml/2006/main">
  <p:tag name="KSO_WM_DIAGRAM_VIRTUALLY_FRAME" val="{&quot;height&quot;:261.8,&quot;left&quot;:377.35,&quot;top&quot;:135.4,&quot;width&quot;:505}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00.xml><?xml version="1.0" encoding="utf-8"?>
<p:tagLst xmlns:p="http://schemas.openxmlformats.org/presentationml/2006/main">
  <p:tag name="KSO_WM_BEAUTIFY_FLAG" val=""/>
</p:tagLst>
</file>

<file path=ppt/tags/tag201.xml><?xml version="1.0" encoding="utf-8"?>
<p:tagLst xmlns:p="http://schemas.openxmlformats.org/presentationml/2006/main">
  <p:tag name="KSO_WM_BEAUTIFY_FLAG" val=""/>
</p:tagLst>
</file>

<file path=ppt/tags/tag202.xml><?xml version="1.0" encoding="utf-8"?>
<p:tagLst xmlns:p="http://schemas.openxmlformats.org/presentationml/2006/main">
  <p:tag name="KSO_WM_DIAGRAM_VIRTUALLY_FRAME" val="{&quot;height&quot;:261.8,&quot;left&quot;:377.35,&quot;top&quot;:135.4,&quot;width&quot;:505}"/>
</p:tagLst>
</file>

<file path=ppt/tags/tag203.xml><?xml version="1.0" encoding="utf-8"?>
<p:tagLst xmlns:p="http://schemas.openxmlformats.org/presentationml/2006/main">
  <p:tag name="KSO_WM_BEAUTIFY_FLAG" val=""/>
</p:tagLst>
</file>

<file path=ppt/tags/tag204.xml><?xml version="1.0" encoding="utf-8"?>
<p:tagLst xmlns:p="http://schemas.openxmlformats.org/presentationml/2006/main">
  <p:tag name="KSO_WM_BEAUTIFY_FLAG" val=""/>
</p:tagLst>
</file>

<file path=ppt/tags/tag205.xml><?xml version="1.0" encoding="utf-8"?>
<p:tagLst xmlns:p="http://schemas.openxmlformats.org/presentationml/2006/main">
  <p:tag name="KSO_WM_BEAUTIFY_FLAG" val=""/>
</p:tagLst>
</file>

<file path=ppt/tags/tag206.xml><?xml version="1.0" encoding="utf-8"?>
<p:tagLst xmlns:p="http://schemas.openxmlformats.org/presentationml/2006/main">
  <p:tag name="KSO_WM_DIAGRAM_VIRTUALLY_FRAME" val="{&quot;height&quot;:261.8,&quot;left&quot;:377.35,&quot;top&quot;:135.4,&quot;width&quot;:505}"/>
</p:tagLst>
</file>

<file path=ppt/tags/tag207.xml><?xml version="1.0" encoding="utf-8"?>
<p:tagLst xmlns:p="http://schemas.openxmlformats.org/presentationml/2006/main">
  <p:tag name="KSO_WM_BEAUTIFY_FLAG" val=""/>
</p:tagLst>
</file>

<file path=ppt/tags/tag208.xml><?xml version="1.0" encoding="utf-8"?>
<p:tagLst xmlns:p="http://schemas.openxmlformats.org/presentationml/2006/main">
  <p:tag name="KSO_WM_BEAUTIFY_FLAG" val=""/>
</p:tagLst>
</file>

<file path=ppt/tags/tag209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10.xml><?xml version="1.0" encoding="utf-8"?>
<p:tagLst xmlns:p="http://schemas.openxmlformats.org/presentationml/2006/main">
  <p:tag name="KSO_WM_BEAUTIFY_FLAG" val=""/>
</p:tagLst>
</file>

<file path=ppt/tags/tag211.xml><?xml version="1.0" encoding="utf-8"?>
<p:tagLst xmlns:p="http://schemas.openxmlformats.org/presentationml/2006/main">
  <p:tag name="KSO_WM_BEAUTIFY_FLAG" val=""/>
</p:tagLst>
</file>

<file path=ppt/tags/tag212.xml><?xml version="1.0" encoding="utf-8"?>
<p:tagLst xmlns:p="http://schemas.openxmlformats.org/presentationml/2006/main">
  <p:tag name="KSO_WM_BEAUTIFY_FLAG" val=""/>
</p:tagLst>
</file>

<file path=ppt/tags/tag213.xml><?xml version="1.0" encoding="utf-8"?>
<p:tagLst xmlns:p="http://schemas.openxmlformats.org/presentationml/2006/main">
  <p:tag name="KSO_WM_DIAGRAM_VIRTUALLY_FRAME" val="{&quot;height&quot;:285.8,&quot;left&quot;:377.35,&quot;top&quot;:121.8,&quot;width&quot;:505}"/>
</p:tagLst>
</file>

<file path=ppt/tags/tag214.xml><?xml version="1.0" encoding="utf-8"?>
<p:tagLst xmlns:p="http://schemas.openxmlformats.org/presentationml/2006/main">
  <p:tag name="KSO_WM_BEAUTIFY_FLAG" val=""/>
</p:tagLst>
</file>

<file path=ppt/tags/tag215.xml><?xml version="1.0" encoding="utf-8"?>
<p:tagLst xmlns:p="http://schemas.openxmlformats.org/presentationml/2006/main">
  <p:tag name="KSO_WM_BEAUTIFY_FLAG" val=""/>
</p:tagLst>
</file>

<file path=ppt/tags/tag216.xml><?xml version="1.0" encoding="utf-8"?>
<p:tagLst xmlns:p="http://schemas.openxmlformats.org/presentationml/2006/main">
  <p:tag name="KSO_WM_BEAUTIFY_FLAG" val=""/>
</p:tagLst>
</file>

<file path=ppt/tags/tag217.xml><?xml version="1.0" encoding="utf-8"?>
<p:tagLst xmlns:p="http://schemas.openxmlformats.org/presentationml/2006/main">
  <p:tag name="KSO_WM_DIAGRAM_VIRTUALLY_FRAME" val="{&quot;height&quot;:285.8,&quot;left&quot;:377.35,&quot;top&quot;:121.8,&quot;width&quot;:505}"/>
</p:tagLst>
</file>

<file path=ppt/tags/tag218.xml><?xml version="1.0" encoding="utf-8"?>
<p:tagLst xmlns:p="http://schemas.openxmlformats.org/presentationml/2006/main">
  <p:tag name="KSO_WM_BEAUTIFY_FLAG" val=""/>
</p:tagLst>
</file>

<file path=ppt/tags/tag219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20.xml><?xml version="1.0" encoding="utf-8"?>
<p:tagLst xmlns:p="http://schemas.openxmlformats.org/presentationml/2006/main">
  <p:tag name="KSO_WM_BEAUTIFY_FLAG" val=""/>
</p:tagLst>
</file>

<file path=ppt/tags/tag221.xml><?xml version="1.0" encoding="utf-8"?>
<p:tagLst xmlns:p="http://schemas.openxmlformats.org/presentationml/2006/main">
  <p:tag name="KSO_WM_DIAGRAM_VIRTUALLY_FRAME" val="{&quot;height&quot;:285.8,&quot;left&quot;:377.35,&quot;top&quot;:121.8,&quot;width&quot;:505}"/>
</p:tagLst>
</file>

<file path=ppt/tags/tag222.xml><?xml version="1.0" encoding="utf-8"?>
<p:tagLst xmlns:p="http://schemas.openxmlformats.org/presentationml/2006/main">
  <p:tag name="KSO_WM_BEAUTIFY_FLAG" val=""/>
</p:tagLst>
</file>

<file path=ppt/tags/tag223.xml><?xml version="1.0" encoding="utf-8"?>
<p:tagLst xmlns:p="http://schemas.openxmlformats.org/presentationml/2006/main">
  <p:tag name="KSO_WM_BEAUTIFY_FLAG" val=""/>
</p:tagLst>
</file>

<file path=ppt/tags/tag224.xml><?xml version="1.0" encoding="utf-8"?>
<p:tagLst xmlns:p="http://schemas.openxmlformats.org/presentationml/2006/main">
  <p:tag name="KSO_WM_BEAUTIFY_FLAG" val=""/>
</p:tagLst>
</file>

<file path=ppt/tags/tag225.xml><?xml version="1.0" encoding="utf-8"?>
<p:tagLst xmlns:p="http://schemas.openxmlformats.org/presentationml/2006/main">
  <p:tag name="KSO_WM_BEAUTIFY_FLAG" val=""/>
</p:tagLst>
</file>

<file path=ppt/tags/tag226.xml><?xml version="1.0" encoding="utf-8"?>
<p:tagLst xmlns:p="http://schemas.openxmlformats.org/presentationml/2006/main">
  <p:tag name="KSO_WM_BEAUTIFY_FLAG" val=""/>
</p:tagLst>
</file>

<file path=ppt/tags/tag227.xml><?xml version="1.0" encoding="utf-8"?>
<p:tagLst xmlns:p="http://schemas.openxmlformats.org/presentationml/2006/main">
  <p:tag name="KSO_WM_BEAUTIFY_FLAG" val=""/>
</p:tagLst>
</file>

<file path=ppt/tags/tag228.xml><?xml version="1.0" encoding="utf-8"?>
<p:tagLst xmlns:p="http://schemas.openxmlformats.org/presentationml/2006/main">
  <p:tag name="KSO_WM_BEAUTIFY_FLAG" val=""/>
</p:tagLst>
</file>

<file path=ppt/tags/tag229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30.xml><?xml version="1.0" encoding="utf-8"?>
<p:tagLst xmlns:p="http://schemas.openxmlformats.org/presentationml/2006/main">
  <p:tag name="KSO_WM_BEAUTIFY_FLAG" val=""/>
</p:tagLst>
</file>

<file path=ppt/tags/tag231.xml><?xml version="1.0" encoding="utf-8"?>
<p:tagLst xmlns:p="http://schemas.openxmlformats.org/presentationml/2006/main">
  <p:tag name="KSO_WM_BEAUTIFY_FLAG" val=""/>
</p:tagLst>
</file>

<file path=ppt/tags/tag232.xml><?xml version="1.0" encoding="utf-8"?>
<p:tagLst xmlns:p="http://schemas.openxmlformats.org/presentationml/2006/main">
  <p:tag name="KSO_WM_BEAUTIFY_FLAG" val=""/>
</p:tagLst>
</file>

<file path=ppt/tags/tag233.xml><?xml version="1.0" encoding="utf-8"?>
<p:tagLst xmlns:p="http://schemas.openxmlformats.org/presentationml/2006/main">
  <p:tag name="KSO_WM_BEAUTIFY_FLAG" val=""/>
</p:tagLst>
</file>

<file path=ppt/tags/tag234.xml><?xml version="1.0" encoding="utf-8"?>
<p:tagLst xmlns:p="http://schemas.openxmlformats.org/presentationml/2006/main">
  <p:tag name="KSO_WM_BEAUTIFY_FLAG" val=""/>
</p:tagLst>
</file>

<file path=ppt/tags/tag235.xml><?xml version="1.0" encoding="utf-8"?>
<p:tagLst xmlns:p="http://schemas.openxmlformats.org/presentationml/2006/main">
  <p:tag name="KSO_WM_BEAUTIFY_FLAG" val=""/>
</p:tagLst>
</file>

<file path=ppt/tags/tag236.xml><?xml version="1.0" encoding="utf-8"?>
<p:tagLst xmlns:p="http://schemas.openxmlformats.org/presentationml/2006/main">
  <p:tag name="KSO_WM_BEAUTIFY_FLAG" val=""/>
</p:tagLst>
</file>

<file path=ppt/tags/tag237.xml><?xml version="1.0" encoding="utf-8"?>
<p:tagLst xmlns:p="http://schemas.openxmlformats.org/presentationml/2006/main">
  <p:tag name="KSO_WM_BEAUTIFY_FLAG" val=""/>
</p:tagLst>
</file>

<file path=ppt/tags/tag238.xml><?xml version="1.0" encoding="utf-8"?>
<p:tagLst xmlns:p="http://schemas.openxmlformats.org/presentationml/2006/main">
  <p:tag name="KSO_WM_BEAUTIFY_FLAG" val=""/>
</p:tagLst>
</file>

<file path=ppt/tags/tag239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40.xml><?xml version="1.0" encoding="utf-8"?>
<p:tagLst xmlns:p="http://schemas.openxmlformats.org/presentationml/2006/main">
  <p:tag name="KSO_WM_BEAUTIFY_FLAG" val=""/>
</p:tagLst>
</file>

<file path=ppt/tags/tag241.xml><?xml version="1.0" encoding="utf-8"?>
<p:tagLst xmlns:p="http://schemas.openxmlformats.org/presentationml/2006/main">
  <p:tag name="KSO_WM_BEAUTIFY_FLAG" val=""/>
</p:tagLst>
</file>

<file path=ppt/tags/tag242.xml><?xml version="1.0" encoding="utf-8"?>
<p:tagLst xmlns:p="http://schemas.openxmlformats.org/presentationml/2006/main">
  <p:tag name="KSO_WM_BEAUTIFY_FLAG" val=""/>
</p:tagLst>
</file>

<file path=ppt/tags/tag243.xml><?xml version="1.0" encoding="utf-8"?>
<p:tagLst xmlns:p="http://schemas.openxmlformats.org/presentationml/2006/main">
  <p:tag name="KSO_WM_BEAUTIFY_FLAG" val=""/>
</p:tagLst>
</file>

<file path=ppt/tags/tag244.xml><?xml version="1.0" encoding="utf-8"?>
<p:tagLst xmlns:p="http://schemas.openxmlformats.org/presentationml/2006/main">
  <p:tag name="KSO_WM_BEAUTIFY_FLAG" val=""/>
</p:tagLst>
</file>

<file path=ppt/tags/tag245.xml><?xml version="1.0" encoding="utf-8"?>
<p:tagLst xmlns:p="http://schemas.openxmlformats.org/presentationml/2006/main">
  <p:tag name="KSO_WM_BEAUTIFY_FLAG" val=""/>
</p:tagLst>
</file>

<file path=ppt/tags/tag246.xml><?xml version="1.0" encoding="utf-8"?>
<p:tagLst xmlns:p="http://schemas.openxmlformats.org/presentationml/2006/main">
  <p:tag name="KSO_WM_BEAUTIFY_FLAG" val=""/>
</p:tagLst>
</file>

<file path=ppt/tags/tag247.xml><?xml version="1.0" encoding="utf-8"?>
<p:tagLst xmlns:p="http://schemas.openxmlformats.org/presentationml/2006/main">
  <p:tag name="KSO_WM_BEAUTIFY_FLAG" val=""/>
</p:tagLst>
</file>

<file path=ppt/tags/tag248.xml><?xml version="1.0" encoding="utf-8"?>
<p:tagLst xmlns:p="http://schemas.openxmlformats.org/presentationml/2006/main">
  <p:tag name="KSO_WM_BEAUTIFY_FLAG" val=""/>
</p:tagLst>
</file>

<file path=ppt/tags/tag249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50.xml><?xml version="1.0" encoding="utf-8"?>
<p:tagLst xmlns:p="http://schemas.openxmlformats.org/presentationml/2006/main">
  <p:tag name="KSO_WM_BEAUTIFY_FLAG" val=""/>
</p:tagLst>
</file>

<file path=ppt/tags/tag251.xml><?xml version="1.0" encoding="utf-8"?>
<p:tagLst xmlns:p="http://schemas.openxmlformats.org/presentationml/2006/main">
  <p:tag name="COMMONDATA" val="eyJoZGlkIjoiMDU2OWYyNTgwZGUxY2JhYzk0MDc1ZmMyZWU4YWFhMmQifQ=="/>
  <p:tag name="commondata" val="eyJoZGlkIjoiZjQ1ODhiNGI3ZTlmYWU5MWI1ODIyNzU0ZWE2NzA1ZjMifQ==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DIAGRAM_VIRTUALLY_FRAME" val="{&quot;height&quot;:266.8,&quot;left&quot;:112.15,&quot;top&quot;:138.2,&quot;width&quot;:439.4}"/>
</p:tagLst>
</file>

<file path=ppt/tags/tag93.xml><?xml version="1.0" encoding="utf-8"?>
<p:tagLst xmlns:p="http://schemas.openxmlformats.org/presentationml/2006/main">
  <p:tag name="KSO_WM_DIAGRAM_VIRTUALLY_FRAME" val="{&quot;height&quot;:266.8,&quot;left&quot;:112.15,&quot;top&quot;:138.2,&quot;width&quot;:439.4}"/>
</p:tagLst>
</file>

<file path=ppt/tags/tag94.xml><?xml version="1.0" encoding="utf-8"?>
<p:tagLst xmlns:p="http://schemas.openxmlformats.org/presentationml/2006/main">
  <p:tag name="KSO_WM_DIAGRAM_VIRTUALLY_FRAME" val="{&quot;height&quot;:266.8,&quot;left&quot;:112.15,&quot;top&quot;:138.2,&quot;width&quot;:439.4}"/>
</p:tagLst>
</file>

<file path=ppt/tags/tag95.xml><?xml version="1.0" encoding="utf-8"?>
<p:tagLst xmlns:p="http://schemas.openxmlformats.org/presentationml/2006/main">
  <p:tag name="KSO_WM_DIAGRAM_VIRTUALLY_FRAME" val="{&quot;height&quot;:266.8,&quot;left&quot;:112.15,&quot;top&quot;:138.2,&quot;width&quot;:439.4}"/>
</p:tagLst>
</file>

<file path=ppt/tags/tag96.xml><?xml version="1.0" encoding="utf-8"?>
<p:tagLst xmlns:p="http://schemas.openxmlformats.org/presentationml/2006/main">
  <p:tag name="KSO_WM_DIAGRAM_VIRTUALLY_FRAME" val="{&quot;height&quot;:266.8,&quot;left&quot;:112.15,&quot;top&quot;:138.2,&quot;width&quot;:439.4}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DIAGRAM_VIRTUALLY_FRAME" val="{&quot;height&quot;:266.8,&quot;left&quot;:112.15,&quot;top&quot;:138.2,&quot;width&quot;:439.4}"/>
</p:tagLst>
</file>

<file path=ppt/tags/tag99.xml><?xml version="1.0" encoding="utf-8"?>
<p:tagLst xmlns:p="http://schemas.openxmlformats.org/presentationml/2006/main">
  <p:tag name="KSO_WM_DIAGRAM_VIRTUALLY_FRAME" val="{&quot;height&quot;:266.8,&quot;left&quot;:112.15,&quot;top&quot;:138.2,&quot;width&quot;:439.4}"/>
</p:tagLst>
</file>

<file path=ppt/theme/theme1.xml><?xml version="1.0" encoding="utf-8"?>
<a:theme xmlns:a="http://schemas.openxmlformats.org/drawingml/2006/main" name="更多免费课件，关注公众号：生产安全管理网。">
  <a:themeElements>
    <a:clrScheme name="WPS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4874CB"/>
      </a:accent1>
      <a:accent2>
        <a:srgbClr val="E6724B"/>
      </a:accent2>
      <a:accent3>
        <a:srgbClr val="EFBB1F"/>
      </a:accent3>
      <a:accent4>
        <a:srgbClr val="75BD42"/>
      </a:accent4>
      <a:accent5>
        <a:srgbClr val="30C0B4"/>
      </a:accent5>
      <a:accent6>
        <a:srgbClr val="E05269"/>
      </a:accent6>
      <a:hlink>
        <a:srgbClr val="0026E5"/>
      </a:hlink>
      <a:folHlink>
        <a:srgbClr val="7E1FAD"/>
      </a:folHlink>
    </a:clrScheme>
    <a:fontScheme name="WP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更多免费课件，关注公 众号：生产安全管理网。  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 更多免费课件，关注公众号：生产安全管理网。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1830</Words>
  <Application>WPS 演示</Application>
  <PresentationFormat>宽屏</PresentationFormat>
  <Paragraphs>345</Paragraphs>
  <Slides>17</Slides>
  <Notes>4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17</vt:i4>
      </vt:variant>
    </vt:vector>
  </HeadingPairs>
  <TitlesOfParts>
    <vt:vector size="31" baseType="lpstr">
      <vt:lpstr>Arial</vt:lpstr>
      <vt:lpstr>宋体</vt:lpstr>
      <vt:lpstr>Wingdings</vt:lpstr>
      <vt:lpstr>阿里巴巴普惠体</vt:lpstr>
      <vt:lpstr>等线</vt:lpstr>
      <vt:lpstr>优设标题黑</vt:lpstr>
      <vt:lpstr>Wingdings</vt:lpstr>
      <vt:lpstr>黑体</vt:lpstr>
      <vt:lpstr>Calibri</vt:lpstr>
      <vt:lpstr>微软雅黑</vt:lpstr>
      <vt:lpstr>Arial Unicode MS</vt:lpstr>
      <vt:lpstr>更多免费课件，关注公众号：生产安全管理网。</vt:lpstr>
      <vt:lpstr>更多免费课件，关注公 众号：生产安全管理网。  </vt:lpstr>
      <vt:lpstr> 更多免费课件，关注公众号：生产安全管理网。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更多免费课件，关注公众号：生产安全管理网。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更多免费课件，关注公众号：生产安全管理网。</dc:title>
  <dc:creator>更多免费课件，关注公众号：生产安全管理网。</dc:creator>
  <cp:keywords>更多免费课件，关注公众号：生产安全管理网。</cp:keywords>
  <dc:description>更多免费课件，关注公众号：生产安全管理网。</dc:description>
  <cp:lastModifiedBy>成都晨龙消防设备有限公司</cp:lastModifiedBy>
  <cp:revision>20</cp:revision>
  <dcterms:created xsi:type="dcterms:W3CDTF">2023-10-26T02:44:00Z</dcterms:created>
  <dcterms:modified xsi:type="dcterms:W3CDTF">2024-11-18T08:27:09Z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F49A251BAC8C440F92B7AF3ED8716860_13</vt:lpwstr>
  </property>
  <property fmtid="{D5CDD505-2E9C-101B-9397-08002B2CF9AE}" pid="3" name="KSOProductBuildVer">
    <vt:lpwstr>2052-12.1.0.18608</vt:lpwstr>
  </property>
</Properties>
</file>